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</p:sldMasterIdLst>
  <p:notesMasterIdLst>
    <p:notesMasterId r:id="rId16"/>
  </p:notesMasterIdLst>
  <p:handoutMasterIdLst>
    <p:handoutMasterId r:id="rId17"/>
  </p:handoutMasterIdLst>
  <p:sldIdLst>
    <p:sldId id="282" r:id="rId3"/>
    <p:sldId id="290" r:id="rId4"/>
    <p:sldId id="299" r:id="rId5"/>
    <p:sldId id="311" r:id="rId6"/>
    <p:sldId id="300" r:id="rId7"/>
    <p:sldId id="305" r:id="rId8"/>
    <p:sldId id="306" r:id="rId9"/>
    <p:sldId id="301" r:id="rId10"/>
    <p:sldId id="307" r:id="rId11"/>
    <p:sldId id="308" r:id="rId12"/>
    <p:sldId id="313" r:id="rId13"/>
    <p:sldId id="309" r:id="rId14"/>
    <p:sldId id="286" r:id="rId15"/>
  </p:sldIdLst>
  <p:sldSz cx="9144000" cy="6858000" type="screen4x3"/>
  <p:notesSz cx="6669088" cy="9926638"/>
  <p:defaultTextStyle>
    <a:defPPr>
      <a:defRPr lang="pl-PL"/>
    </a:defPPr>
    <a:lvl1pPr marL="0" algn="l" defTabSz="9139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972" algn="l" defTabSz="9139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3946" algn="l" defTabSz="9139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0919" algn="l" defTabSz="9139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7894" algn="l" defTabSz="9139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4866" algn="l" defTabSz="9139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1839" algn="l" defTabSz="9139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8812" algn="l" defTabSz="9139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5785" algn="l" defTabSz="9139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E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2" autoAdjust="0"/>
    <p:restoredTop sz="89876" autoAdjust="0"/>
  </p:normalViewPr>
  <p:slideViewPr>
    <p:cSldViewPr>
      <p:cViewPr>
        <p:scale>
          <a:sx n="83" d="100"/>
          <a:sy n="83" d="100"/>
        </p:scale>
        <p:origin x="-1794" y="-474"/>
      </p:cViewPr>
      <p:guideLst>
        <p:guide orient="horz" pos="2160"/>
        <p:guide pos="28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90665" cy="496967"/>
          </a:xfrm>
          <a:prstGeom prst="rect">
            <a:avLst/>
          </a:prstGeom>
        </p:spPr>
        <p:txBody>
          <a:bodyPr vert="horz" lIns="90737" tIns="45369" rIns="90737" bIns="45369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776867" y="0"/>
            <a:ext cx="2890665" cy="496967"/>
          </a:xfrm>
          <a:prstGeom prst="rect">
            <a:avLst/>
          </a:prstGeom>
        </p:spPr>
        <p:txBody>
          <a:bodyPr vert="horz" lIns="90737" tIns="45369" rIns="90737" bIns="45369" rtlCol="0"/>
          <a:lstStyle>
            <a:lvl1pPr algn="r">
              <a:defRPr sz="1200"/>
            </a:lvl1pPr>
          </a:lstStyle>
          <a:p>
            <a:fld id="{A425C831-BEF7-452F-BFD2-8A70106F6D1F}" type="datetimeFigureOut">
              <a:rPr lang="pl-PL" smtClean="0"/>
              <a:t>2014-12-03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1" y="9428084"/>
            <a:ext cx="2890665" cy="496967"/>
          </a:xfrm>
          <a:prstGeom prst="rect">
            <a:avLst/>
          </a:prstGeom>
        </p:spPr>
        <p:txBody>
          <a:bodyPr vert="horz" lIns="90737" tIns="45369" rIns="90737" bIns="45369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776867" y="9428084"/>
            <a:ext cx="2890665" cy="496967"/>
          </a:xfrm>
          <a:prstGeom prst="rect">
            <a:avLst/>
          </a:prstGeom>
        </p:spPr>
        <p:txBody>
          <a:bodyPr vert="horz" lIns="90737" tIns="45369" rIns="90737" bIns="45369" rtlCol="0" anchor="b"/>
          <a:lstStyle>
            <a:lvl1pPr algn="r">
              <a:defRPr sz="1200"/>
            </a:lvl1pPr>
          </a:lstStyle>
          <a:p>
            <a:fld id="{2763A2CC-6DFF-48C5-842E-EC920C0AD7B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91601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889938" cy="496332"/>
          </a:xfrm>
          <a:prstGeom prst="rect">
            <a:avLst/>
          </a:prstGeom>
        </p:spPr>
        <p:txBody>
          <a:bodyPr vert="horz" lIns="90737" tIns="45369" rIns="90737" bIns="45369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777608" y="2"/>
            <a:ext cx="2889938" cy="496332"/>
          </a:xfrm>
          <a:prstGeom prst="rect">
            <a:avLst/>
          </a:prstGeom>
        </p:spPr>
        <p:txBody>
          <a:bodyPr vert="horz" lIns="90737" tIns="45369" rIns="90737" bIns="45369" rtlCol="0"/>
          <a:lstStyle>
            <a:lvl1pPr algn="r">
              <a:defRPr sz="1200"/>
            </a:lvl1pPr>
          </a:lstStyle>
          <a:p>
            <a:fld id="{ACE8B1FF-9033-4438-8590-3CAB0A6BEDA9}" type="datetimeFigureOut">
              <a:rPr lang="pl-PL" smtClean="0"/>
              <a:t>2014-12-03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37" tIns="45369" rIns="90737" bIns="45369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66909" y="4715155"/>
            <a:ext cx="5335270" cy="4466987"/>
          </a:xfrm>
          <a:prstGeom prst="rect">
            <a:avLst/>
          </a:prstGeom>
        </p:spPr>
        <p:txBody>
          <a:bodyPr vert="horz" lIns="90737" tIns="45369" rIns="90737" bIns="45369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889938" cy="496332"/>
          </a:xfrm>
          <a:prstGeom prst="rect">
            <a:avLst/>
          </a:prstGeom>
        </p:spPr>
        <p:txBody>
          <a:bodyPr vert="horz" lIns="90737" tIns="45369" rIns="90737" bIns="45369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777608" y="9428584"/>
            <a:ext cx="2889938" cy="496332"/>
          </a:xfrm>
          <a:prstGeom prst="rect">
            <a:avLst/>
          </a:prstGeom>
        </p:spPr>
        <p:txBody>
          <a:bodyPr vert="horz" lIns="90737" tIns="45369" rIns="90737" bIns="45369" rtlCol="0" anchor="b"/>
          <a:lstStyle>
            <a:lvl1pPr algn="r">
              <a:defRPr sz="1200"/>
            </a:lvl1pPr>
          </a:lstStyle>
          <a:p>
            <a:fld id="{5F205D90-51C5-49AF-B41B-B3E25258CEB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3656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39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972" algn="l" defTabSz="9139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3946" algn="l" defTabSz="9139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919" algn="l" defTabSz="9139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894" algn="l" defTabSz="9139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4866" algn="l" defTabSz="9139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1839" algn="l" defTabSz="9139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8812" algn="l" defTabSz="9139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5785" algn="l" defTabSz="9139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05D90-51C5-49AF-B41B-B3E25258CEBA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72903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05D90-51C5-49AF-B41B-B3E25258CEBA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72903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05D90-51C5-49AF-B41B-B3E25258CEBA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72903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05D90-51C5-49AF-B41B-B3E25258CEBA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72903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05D90-51C5-49AF-B41B-B3E25258CEBA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72903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05D90-51C5-49AF-B41B-B3E25258CEBA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72903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05D90-51C5-49AF-B41B-B3E25258CEBA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72903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05D90-51C5-49AF-B41B-B3E25258CEBA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72903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05D90-51C5-49AF-B41B-B3E25258CEBA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72903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05D90-51C5-49AF-B41B-B3E25258CEBA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7290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 userDrawn="1"/>
        </p:nvSpPr>
        <p:spPr bwMode="auto">
          <a:xfrm>
            <a:off x="6" y="5"/>
            <a:ext cx="9144000" cy="6189393"/>
          </a:xfrm>
          <a:prstGeom prst="rect">
            <a:avLst/>
          </a:prstGeom>
          <a:solidFill>
            <a:srgbClr val="C14B2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985" tIns="46491" rIns="92985" bIns="46491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" name="Line 9"/>
          <p:cNvSpPr>
            <a:spLocks noChangeShapeType="1"/>
          </p:cNvSpPr>
          <p:nvPr userDrawn="1"/>
        </p:nvSpPr>
        <p:spPr bwMode="auto">
          <a:xfrm>
            <a:off x="705520" y="687711"/>
            <a:ext cx="0" cy="5501682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2985" tIns="46491" rIns="92985" bIns="46491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2400">
              <a:solidFill>
                <a:srgbClr val="000000"/>
              </a:solidFill>
            </a:endParaRPr>
          </a:p>
        </p:txBody>
      </p:sp>
      <p:sp>
        <p:nvSpPr>
          <p:cNvPr id="4" name="Line 10"/>
          <p:cNvSpPr>
            <a:spLocks noChangeShapeType="1"/>
          </p:cNvSpPr>
          <p:nvPr userDrawn="1"/>
        </p:nvSpPr>
        <p:spPr bwMode="auto">
          <a:xfrm>
            <a:off x="1411040" y="5"/>
            <a:ext cx="0" cy="6189393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2985" tIns="46491" rIns="92985" bIns="46491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2400">
              <a:solidFill>
                <a:srgbClr val="000000"/>
              </a:solidFill>
            </a:endParaRPr>
          </a:p>
        </p:txBody>
      </p:sp>
      <p:sp>
        <p:nvSpPr>
          <p:cNvPr id="5" name="Line 12"/>
          <p:cNvSpPr>
            <a:spLocks noChangeShapeType="1"/>
          </p:cNvSpPr>
          <p:nvPr userDrawn="1"/>
        </p:nvSpPr>
        <p:spPr bwMode="auto">
          <a:xfrm>
            <a:off x="5" y="1375421"/>
            <a:ext cx="2116561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2985" tIns="46491" rIns="92985" bIns="46491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2400">
              <a:solidFill>
                <a:srgbClr val="000000"/>
              </a:solidFill>
            </a:endParaRPr>
          </a:p>
        </p:txBody>
      </p:sp>
      <p:sp>
        <p:nvSpPr>
          <p:cNvPr id="6" name="Line 14"/>
          <p:cNvSpPr>
            <a:spLocks noChangeShapeType="1"/>
          </p:cNvSpPr>
          <p:nvPr userDrawn="1"/>
        </p:nvSpPr>
        <p:spPr bwMode="auto">
          <a:xfrm>
            <a:off x="5" y="5501682"/>
            <a:ext cx="2116561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2985" tIns="46491" rIns="92985" bIns="46491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2400">
              <a:solidFill>
                <a:srgbClr val="000000"/>
              </a:solidFill>
            </a:endParaRPr>
          </a:p>
        </p:txBody>
      </p:sp>
      <p:sp>
        <p:nvSpPr>
          <p:cNvPr id="7" name="Line 15"/>
          <p:cNvSpPr>
            <a:spLocks noChangeShapeType="1"/>
          </p:cNvSpPr>
          <p:nvPr userDrawn="1"/>
        </p:nvSpPr>
        <p:spPr bwMode="auto">
          <a:xfrm>
            <a:off x="5" y="6189393"/>
            <a:ext cx="2116561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2985" tIns="46491" rIns="92985" bIns="46491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2400">
              <a:solidFill>
                <a:srgbClr val="000000"/>
              </a:solidFill>
            </a:endParaRPr>
          </a:p>
        </p:txBody>
      </p:sp>
      <p:sp>
        <p:nvSpPr>
          <p:cNvPr id="8" name="Rectangle 16"/>
          <p:cNvSpPr>
            <a:spLocks noChangeArrowheads="1"/>
          </p:cNvSpPr>
          <p:nvPr userDrawn="1"/>
        </p:nvSpPr>
        <p:spPr bwMode="auto">
          <a:xfrm>
            <a:off x="5" y="2063136"/>
            <a:ext cx="2116561" cy="2063131"/>
          </a:xfrm>
          <a:prstGeom prst="rect">
            <a:avLst/>
          </a:prstGeom>
          <a:solidFill>
            <a:srgbClr val="002C5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985" tIns="46491" rIns="92985" bIns="46491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" name="Line 22"/>
          <p:cNvSpPr>
            <a:spLocks noChangeShapeType="1"/>
          </p:cNvSpPr>
          <p:nvPr userDrawn="1"/>
        </p:nvSpPr>
        <p:spPr bwMode="auto">
          <a:xfrm>
            <a:off x="705520" y="687710"/>
            <a:ext cx="141104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2985" tIns="46491" rIns="92985" bIns="46491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2400">
              <a:solidFill>
                <a:srgbClr val="000000"/>
              </a:solidFill>
            </a:endParaRPr>
          </a:p>
        </p:txBody>
      </p:sp>
      <p:sp>
        <p:nvSpPr>
          <p:cNvPr id="10" name="Line 23"/>
          <p:cNvSpPr>
            <a:spLocks noChangeShapeType="1"/>
          </p:cNvSpPr>
          <p:nvPr userDrawn="1"/>
        </p:nvSpPr>
        <p:spPr bwMode="auto">
          <a:xfrm>
            <a:off x="5" y="4813972"/>
            <a:ext cx="2116561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2985" tIns="46491" rIns="92985" bIns="46491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2400">
              <a:solidFill>
                <a:srgbClr val="000000"/>
              </a:solidFill>
            </a:endParaRPr>
          </a:p>
        </p:txBody>
      </p:sp>
      <p:sp>
        <p:nvSpPr>
          <p:cNvPr id="11" name="Line 11"/>
          <p:cNvSpPr>
            <a:spLocks noChangeShapeType="1"/>
          </p:cNvSpPr>
          <p:nvPr userDrawn="1"/>
        </p:nvSpPr>
        <p:spPr bwMode="auto">
          <a:xfrm>
            <a:off x="2116561" y="0"/>
            <a:ext cx="0" cy="68580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2985" tIns="46491" rIns="92985" bIns="46491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2400">
              <a:solidFill>
                <a:srgbClr val="000000"/>
              </a:solidFill>
            </a:endParaRPr>
          </a:p>
        </p:txBody>
      </p:sp>
      <p:sp>
        <p:nvSpPr>
          <p:cNvPr id="12" name="Rectangle 39"/>
          <p:cNvSpPr>
            <a:spLocks noChangeArrowheads="1"/>
          </p:cNvSpPr>
          <p:nvPr userDrawn="1"/>
        </p:nvSpPr>
        <p:spPr bwMode="auto">
          <a:xfrm>
            <a:off x="2116567" y="2063136"/>
            <a:ext cx="7027439" cy="206313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985" tIns="46491" rIns="92985" bIns="46491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240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3" name="Picture 41" descr="PPT_KL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687" y="6265805"/>
            <a:ext cx="7465122" cy="460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4"/>
          <p:cNvSpPr>
            <a:spLocks noChangeArrowheads="1"/>
          </p:cNvSpPr>
          <p:nvPr userDrawn="1"/>
        </p:nvSpPr>
        <p:spPr bwMode="auto">
          <a:xfrm>
            <a:off x="0" y="5"/>
            <a:ext cx="705520" cy="686119"/>
          </a:xfrm>
          <a:prstGeom prst="rect">
            <a:avLst/>
          </a:prstGeom>
          <a:solidFill>
            <a:srgbClr val="FDC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30" tIns="46817" rIns="93630" bIns="46817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1600" b="1">
                <a:solidFill>
                  <a:srgbClr val="FFFFFF"/>
                </a:solidFill>
                <a:latin typeface="Arial" charset="0"/>
              </a:rPr>
              <a:t>2011</a:t>
            </a:r>
            <a:endParaRPr lang="pl-PL" sz="240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192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593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16263" y="1338812"/>
            <a:ext cx="1941814" cy="4756663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85928" y="1338812"/>
            <a:ext cx="5673559" cy="4756663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738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 userDrawn="1"/>
        </p:nvSpPr>
        <p:spPr bwMode="auto">
          <a:xfrm>
            <a:off x="1" y="0"/>
            <a:ext cx="9144000" cy="6189393"/>
          </a:xfrm>
          <a:prstGeom prst="rect">
            <a:avLst/>
          </a:prstGeom>
          <a:solidFill>
            <a:srgbClr val="C14B2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031" tIns="46516" rIns="93031" bIns="46516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" name="Line 9"/>
          <p:cNvSpPr>
            <a:spLocks noChangeShapeType="1"/>
          </p:cNvSpPr>
          <p:nvPr userDrawn="1"/>
        </p:nvSpPr>
        <p:spPr bwMode="auto">
          <a:xfrm>
            <a:off x="705520" y="687711"/>
            <a:ext cx="0" cy="5501682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3031" tIns="46516" rIns="93031" bIns="46516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2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" name="Line 10"/>
          <p:cNvSpPr>
            <a:spLocks noChangeShapeType="1"/>
          </p:cNvSpPr>
          <p:nvPr userDrawn="1"/>
        </p:nvSpPr>
        <p:spPr bwMode="auto">
          <a:xfrm>
            <a:off x="1411040" y="0"/>
            <a:ext cx="0" cy="6189393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3031" tIns="46516" rIns="93031" bIns="46516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2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" name="Line 12"/>
          <p:cNvSpPr>
            <a:spLocks noChangeShapeType="1"/>
          </p:cNvSpPr>
          <p:nvPr userDrawn="1"/>
        </p:nvSpPr>
        <p:spPr bwMode="auto">
          <a:xfrm>
            <a:off x="0" y="1375421"/>
            <a:ext cx="2116561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3031" tIns="46516" rIns="93031" bIns="46516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2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" name="Line 14"/>
          <p:cNvSpPr>
            <a:spLocks noChangeShapeType="1"/>
          </p:cNvSpPr>
          <p:nvPr userDrawn="1"/>
        </p:nvSpPr>
        <p:spPr bwMode="auto">
          <a:xfrm>
            <a:off x="0" y="5501682"/>
            <a:ext cx="2116561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3031" tIns="46516" rIns="93031" bIns="46516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2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" name="Line 15"/>
          <p:cNvSpPr>
            <a:spLocks noChangeShapeType="1"/>
          </p:cNvSpPr>
          <p:nvPr userDrawn="1"/>
        </p:nvSpPr>
        <p:spPr bwMode="auto">
          <a:xfrm>
            <a:off x="0" y="6189393"/>
            <a:ext cx="2116561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3031" tIns="46516" rIns="93031" bIns="46516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2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" name="Rectangle 16"/>
          <p:cNvSpPr>
            <a:spLocks noChangeArrowheads="1"/>
          </p:cNvSpPr>
          <p:nvPr userDrawn="1"/>
        </p:nvSpPr>
        <p:spPr bwMode="auto">
          <a:xfrm>
            <a:off x="0" y="2063131"/>
            <a:ext cx="2116561" cy="2063131"/>
          </a:xfrm>
          <a:prstGeom prst="rect">
            <a:avLst/>
          </a:prstGeom>
          <a:solidFill>
            <a:srgbClr val="95A1B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031" tIns="46516" rIns="93031" bIns="46516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" name="Line 22"/>
          <p:cNvSpPr>
            <a:spLocks noChangeShapeType="1"/>
          </p:cNvSpPr>
          <p:nvPr userDrawn="1"/>
        </p:nvSpPr>
        <p:spPr bwMode="auto">
          <a:xfrm>
            <a:off x="705520" y="687710"/>
            <a:ext cx="141104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3031" tIns="46516" rIns="93031" bIns="46516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2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" name="Line 23"/>
          <p:cNvSpPr>
            <a:spLocks noChangeShapeType="1"/>
          </p:cNvSpPr>
          <p:nvPr userDrawn="1"/>
        </p:nvSpPr>
        <p:spPr bwMode="auto">
          <a:xfrm>
            <a:off x="0" y="4813972"/>
            <a:ext cx="2116561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3031" tIns="46516" rIns="93031" bIns="46516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2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" name="Line 11"/>
          <p:cNvSpPr>
            <a:spLocks noChangeShapeType="1"/>
          </p:cNvSpPr>
          <p:nvPr userDrawn="1"/>
        </p:nvSpPr>
        <p:spPr bwMode="auto">
          <a:xfrm>
            <a:off x="2116561" y="0"/>
            <a:ext cx="0" cy="68580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3031" tIns="46516" rIns="93031" bIns="46516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2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" name="Rectangle 39"/>
          <p:cNvSpPr>
            <a:spLocks noChangeArrowheads="1"/>
          </p:cNvSpPr>
          <p:nvPr userDrawn="1"/>
        </p:nvSpPr>
        <p:spPr bwMode="auto">
          <a:xfrm>
            <a:off x="2116561" y="2063131"/>
            <a:ext cx="7027439" cy="206313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031" tIns="46516" rIns="93031" bIns="46516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240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3" name="Picture 41" descr="PPT_KL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687" y="6265805"/>
            <a:ext cx="7465122" cy="460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4"/>
          <p:cNvSpPr>
            <a:spLocks noChangeArrowheads="1"/>
          </p:cNvSpPr>
          <p:nvPr userDrawn="1"/>
        </p:nvSpPr>
        <p:spPr bwMode="auto">
          <a:xfrm>
            <a:off x="0" y="0"/>
            <a:ext cx="705520" cy="686119"/>
          </a:xfrm>
          <a:prstGeom prst="rect">
            <a:avLst/>
          </a:prstGeom>
          <a:solidFill>
            <a:srgbClr val="7AB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77" tIns="46839" rIns="93677" bIns="46839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sz="1600" b="1">
                <a:solidFill>
                  <a:srgbClr val="FFFFFF"/>
                </a:solidFill>
                <a:latin typeface="Arial" charset="0"/>
              </a:rPr>
              <a:t>2014</a:t>
            </a:r>
            <a:endParaRPr lang="pl-PL" sz="240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354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wipe/>
      </p:transition>
    </mc:Choice>
    <mc:Fallback xmlns="">
      <p:transition spd="slow">
        <p:wip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502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wipe/>
      </p:transition>
    </mc:Choice>
    <mc:Fallback xmlns="">
      <p:transition spd="slow">
        <p:wip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1852" y="4406440"/>
            <a:ext cx="7772155" cy="1362685"/>
          </a:xfrm>
        </p:spPr>
        <p:txBody>
          <a:bodyPr/>
          <a:lstStyle>
            <a:lvl1pPr algn="l">
              <a:defRPr sz="4100" b="1" cap="all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1852" y="2906850"/>
            <a:ext cx="7772155" cy="1499591"/>
          </a:xfrm>
        </p:spPr>
        <p:txBody>
          <a:bodyPr anchor="b"/>
          <a:lstStyle>
            <a:lvl1pPr marL="0" indent="0">
              <a:buNone/>
              <a:defRPr sz="2000"/>
            </a:lvl1pPr>
            <a:lvl2pPr marL="465155" indent="0">
              <a:buNone/>
              <a:defRPr sz="1800"/>
            </a:lvl2pPr>
            <a:lvl3pPr marL="930311" indent="0">
              <a:buNone/>
              <a:defRPr sz="1600"/>
            </a:lvl3pPr>
            <a:lvl4pPr marL="1395466" indent="0">
              <a:buNone/>
              <a:defRPr sz="1400"/>
            </a:lvl4pPr>
            <a:lvl5pPr marL="1860621" indent="0">
              <a:buNone/>
              <a:defRPr sz="1400"/>
            </a:lvl5pPr>
            <a:lvl6pPr marL="2325776" indent="0">
              <a:buNone/>
              <a:defRPr sz="1400"/>
            </a:lvl6pPr>
            <a:lvl7pPr marL="2790932" indent="0">
              <a:buNone/>
              <a:defRPr sz="1400"/>
            </a:lvl7pPr>
            <a:lvl8pPr marL="3256087" indent="0">
              <a:buNone/>
              <a:defRPr sz="1400"/>
            </a:lvl8pPr>
            <a:lvl9pPr marL="3721242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396716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wipe/>
      </p:transition>
    </mc:Choice>
    <mc:Fallback xmlns="">
      <p:transition spd="slow">
        <p:wip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923" y="2063131"/>
            <a:ext cx="3806870" cy="40323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9575" y="2063131"/>
            <a:ext cx="3808503" cy="40323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953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wipe/>
      </p:transition>
    </mc:Choice>
    <mc:Fallback xmlns="">
      <p:transition spd="slow">
        <p:wip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82" y="275404"/>
            <a:ext cx="822943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82" y="1534613"/>
            <a:ext cx="4040410" cy="63995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65155" indent="0">
              <a:buNone/>
              <a:defRPr sz="2000" b="1"/>
            </a:lvl2pPr>
            <a:lvl3pPr marL="930311" indent="0">
              <a:buNone/>
              <a:defRPr sz="1800" b="1"/>
            </a:lvl3pPr>
            <a:lvl4pPr marL="1395466" indent="0">
              <a:buNone/>
              <a:defRPr sz="1600" b="1"/>
            </a:lvl4pPr>
            <a:lvl5pPr marL="1860621" indent="0">
              <a:buNone/>
              <a:defRPr sz="1600" b="1"/>
            </a:lvl5pPr>
            <a:lvl6pPr marL="2325776" indent="0">
              <a:buNone/>
              <a:defRPr sz="1600" b="1"/>
            </a:lvl6pPr>
            <a:lvl7pPr marL="2790932" indent="0">
              <a:buNone/>
              <a:defRPr sz="1600" b="1"/>
            </a:lvl7pPr>
            <a:lvl8pPr marL="3256087" indent="0">
              <a:buNone/>
              <a:defRPr sz="1600" b="1"/>
            </a:lvl8pPr>
            <a:lvl9pPr marL="3721242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82" y="2174566"/>
            <a:ext cx="4040410" cy="39511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4675" y="1534613"/>
            <a:ext cx="4042044" cy="63995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65155" indent="0">
              <a:buNone/>
              <a:defRPr sz="2000" b="1"/>
            </a:lvl2pPr>
            <a:lvl3pPr marL="930311" indent="0">
              <a:buNone/>
              <a:defRPr sz="1800" b="1"/>
            </a:lvl3pPr>
            <a:lvl4pPr marL="1395466" indent="0">
              <a:buNone/>
              <a:defRPr sz="1600" b="1"/>
            </a:lvl4pPr>
            <a:lvl5pPr marL="1860621" indent="0">
              <a:buNone/>
              <a:defRPr sz="1600" b="1"/>
            </a:lvl5pPr>
            <a:lvl6pPr marL="2325776" indent="0">
              <a:buNone/>
              <a:defRPr sz="1600" b="1"/>
            </a:lvl6pPr>
            <a:lvl7pPr marL="2790932" indent="0">
              <a:buNone/>
              <a:defRPr sz="1600" b="1"/>
            </a:lvl7pPr>
            <a:lvl8pPr marL="3256087" indent="0">
              <a:buNone/>
              <a:defRPr sz="1600" b="1"/>
            </a:lvl8pPr>
            <a:lvl9pPr marL="3721242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4675" y="2174566"/>
            <a:ext cx="4042044" cy="39511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934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wipe/>
      </p:transition>
    </mc:Choice>
    <mc:Fallback xmlns="">
      <p:transition spd="slow">
        <p:wip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521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wipe/>
      </p:transition>
    </mc:Choice>
    <mc:Fallback xmlns="">
      <p:transition spd="slow">
        <p:wip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4681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wipe/>
      </p:transition>
    </mc:Choice>
    <mc:Fallback xmlns="">
      <p:transition spd="slow">
        <p:wip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82" y="273810"/>
            <a:ext cx="3008260" cy="116051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4964" y="273811"/>
            <a:ext cx="5111755" cy="5851905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82" y="1434322"/>
            <a:ext cx="3008260" cy="4691394"/>
          </a:xfrm>
        </p:spPr>
        <p:txBody>
          <a:bodyPr/>
          <a:lstStyle>
            <a:lvl1pPr marL="0" indent="0">
              <a:buNone/>
              <a:defRPr sz="1400"/>
            </a:lvl1pPr>
            <a:lvl2pPr marL="465155" indent="0">
              <a:buNone/>
              <a:defRPr sz="1200"/>
            </a:lvl2pPr>
            <a:lvl3pPr marL="930311" indent="0">
              <a:buNone/>
              <a:defRPr sz="1000"/>
            </a:lvl3pPr>
            <a:lvl4pPr marL="1395466" indent="0">
              <a:buNone/>
              <a:defRPr sz="900"/>
            </a:lvl4pPr>
            <a:lvl5pPr marL="1860621" indent="0">
              <a:buNone/>
              <a:defRPr sz="900"/>
            </a:lvl5pPr>
            <a:lvl6pPr marL="2325776" indent="0">
              <a:buNone/>
              <a:defRPr sz="900"/>
            </a:lvl6pPr>
            <a:lvl7pPr marL="2790932" indent="0">
              <a:buNone/>
              <a:defRPr sz="900"/>
            </a:lvl7pPr>
            <a:lvl8pPr marL="3256087" indent="0">
              <a:buNone/>
              <a:defRPr sz="900"/>
            </a:lvl8pPr>
            <a:lvl9pPr marL="3721242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67660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7287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1564" y="4801237"/>
            <a:ext cx="5487380" cy="56672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1564" y="612891"/>
            <a:ext cx="5487380" cy="4115118"/>
          </a:xfrm>
        </p:spPr>
        <p:txBody>
          <a:bodyPr/>
          <a:lstStyle>
            <a:lvl1pPr marL="0" indent="0">
              <a:buNone/>
              <a:defRPr sz="3300"/>
            </a:lvl1pPr>
            <a:lvl2pPr marL="465155" indent="0">
              <a:buNone/>
              <a:defRPr sz="2800"/>
            </a:lvl2pPr>
            <a:lvl3pPr marL="930311" indent="0">
              <a:buNone/>
              <a:defRPr sz="2400"/>
            </a:lvl3pPr>
            <a:lvl4pPr marL="1395466" indent="0">
              <a:buNone/>
              <a:defRPr sz="2000"/>
            </a:lvl4pPr>
            <a:lvl5pPr marL="1860621" indent="0">
              <a:buNone/>
              <a:defRPr sz="2000"/>
            </a:lvl5pPr>
            <a:lvl6pPr marL="2325776" indent="0">
              <a:buNone/>
              <a:defRPr sz="2000"/>
            </a:lvl6pPr>
            <a:lvl7pPr marL="2790932" indent="0">
              <a:buNone/>
              <a:defRPr sz="2000"/>
            </a:lvl7pPr>
            <a:lvl8pPr marL="3256087" indent="0">
              <a:buNone/>
              <a:defRPr sz="2000"/>
            </a:lvl8pPr>
            <a:lvl9pPr marL="3721242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1564" y="5367961"/>
            <a:ext cx="5487380" cy="803921"/>
          </a:xfrm>
        </p:spPr>
        <p:txBody>
          <a:bodyPr/>
          <a:lstStyle>
            <a:lvl1pPr marL="0" indent="0">
              <a:buNone/>
              <a:defRPr sz="1400"/>
            </a:lvl1pPr>
            <a:lvl2pPr marL="465155" indent="0">
              <a:buNone/>
              <a:defRPr sz="1200"/>
            </a:lvl2pPr>
            <a:lvl3pPr marL="930311" indent="0">
              <a:buNone/>
              <a:defRPr sz="1000"/>
            </a:lvl3pPr>
            <a:lvl4pPr marL="1395466" indent="0">
              <a:buNone/>
              <a:defRPr sz="900"/>
            </a:lvl4pPr>
            <a:lvl5pPr marL="1860621" indent="0">
              <a:buNone/>
              <a:defRPr sz="900"/>
            </a:lvl5pPr>
            <a:lvl6pPr marL="2325776" indent="0">
              <a:buNone/>
              <a:defRPr sz="900"/>
            </a:lvl6pPr>
            <a:lvl7pPr marL="2790932" indent="0">
              <a:buNone/>
              <a:defRPr sz="900"/>
            </a:lvl7pPr>
            <a:lvl8pPr marL="3256087" indent="0">
              <a:buNone/>
              <a:defRPr sz="900"/>
            </a:lvl8pPr>
            <a:lvl9pPr marL="3721242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60480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wipe/>
      </p:transition>
    </mc:Choice>
    <mc:Fallback xmlns="">
      <p:transition spd="slow">
        <p:wip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853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wipe/>
      </p:transition>
    </mc:Choice>
    <mc:Fallback xmlns="">
      <p:transition spd="slow">
        <p:wip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16263" y="1338807"/>
            <a:ext cx="1941814" cy="4756663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85923" y="1338807"/>
            <a:ext cx="5673559" cy="4756663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41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1857" y="4406440"/>
            <a:ext cx="7772155" cy="1362685"/>
          </a:xfrm>
        </p:spPr>
        <p:txBody>
          <a:bodyPr/>
          <a:lstStyle>
            <a:lvl1pPr algn="l">
              <a:defRPr sz="4100" b="1" cap="all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1857" y="2906855"/>
            <a:ext cx="7772155" cy="1499591"/>
          </a:xfrm>
        </p:spPr>
        <p:txBody>
          <a:bodyPr anchor="b"/>
          <a:lstStyle>
            <a:lvl1pPr marL="0" indent="0">
              <a:buNone/>
              <a:defRPr sz="2000"/>
            </a:lvl1pPr>
            <a:lvl2pPr marL="464924" indent="0">
              <a:buNone/>
              <a:defRPr sz="1800"/>
            </a:lvl2pPr>
            <a:lvl3pPr marL="929849" indent="0">
              <a:buNone/>
              <a:defRPr sz="1600"/>
            </a:lvl3pPr>
            <a:lvl4pPr marL="1394773" indent="0">
              <a:buNone/>
              <a:defRPr sz="1400"/>
            </a:lvl4pPr>
            <a:lvl5pPr marL="1859699" indent="0">
              <a:buNone/>
              <a:defRPr sz="1400"/>
            </a:lvl5pPr>
            <a:lvl6pPr marL="2324624" indent="0">
              <a:buNone/>
              <a:defRPr sz="1400"/>
            </a:lvl6pPr>
            <a:lvl7pPr marL="2789546" indent="0">
              <a:buNone/>
              <a:defRPr sz="1400"/>
            </a:lvl7pPr>
            <a:lvl8pPr marL="3254470" indent="0">
              <a:buNone/>
              <a:defRPr sz="1400"/>
            </a:lvl8pPr>
            <a:lvl9pPr marL="3719396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836825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923" y="2063136"/>
            <a:ext cx="3806870" cy="40323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9580" y="2063136"/>
            <a:ext cx="3808503" cy="40323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317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87" y="275409"/>
            <a:ext cx="822943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82" y="1534618"/>
            <a:ext cx="4040410" cy="63995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64924" indent="0">
              <a:buNone/>
              <a:defRPr sz="2000" b="1"/>
            </a:lvl2pPr>
            <a:lvl3pPr marL="929849" indent="0">
              <a:buNone/>
              <a:defRPr sz="1800" b="1"/>
            </a:lvl3pPr>
            <a:lvl4pPr marL="1394773" indent="0">
              <a:buNone/>
              <a:defRPr sz="1600" b="1"/>
            </a:lvl4pPr>
            <a:lvl5pPr marL="1859699" indent="0">
              <a:buNone/>
              <a:defRPr sz="1600" b="1"/>
            </a:lvl5pPr>
            <a:lvl6pPr marL="2324624" indent="0">
              <a:buNone/>
              <a:defRPr sz="1600" b="1"/>
            </a:lvl6pPr>
            <a:lvl7pPr marL="2789546" indent="0">
              <a:buNone/>
              <a:defRPr sz="1600" b="1"/>
            </a:lvl7pPr>
            <a:lvl8pPr marL="3254470" indent="0">
              <a:buNone/>
              <a:defRPr sz="1600" b="1"/>
            </a:lvl8pPr>
            <a:lvl9pPr marL="3719396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82" y="2174566"/>
            <a:ext cx="4040410" cy="39511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4675" y="1534618"/>
            <a:ext cx="4042044" cy="63995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64924" indent="0">
              <a:buNone/>
              <a:defRPr sz="2000" b="1"/>
            </a:lvl2pPr>
            <a:lvl3pPr marL="929849" indent="0">
              <a:buNone/>
              <a:defRPr sz="1800" b="1"/>
            </a:lvl3pPr>
            <a:lvl4pPr marL="1394773" indent="0">
              <a:buNone/>
              <a:defRPr sz="1600" b="1"/>
            </a:lvl4pPr>
            <a:lvl5pPr marL="1859699" indent="0">
              <a:buNone/>
              <a:defRPr sz="1600" b="1"/>
            </a:lvl5pPr>
            <a:lvl6pPr marL="2324624" indent="0">
              <a:buNone/>
              <a:defRPr sz="1600" b="1"/>
            </a:lvl6pPr>
            <a:lvl7pPr marL="2789546" indent="0">
              <a:buNone/>
              <a:defRPr sz="1600" b="1"/>
            </a:lvl7pPr>
            <a:lvl8pPr marL="3254470" indent="0">
              <a:buNone/>
              <a:defRPr sz="1600" b="1"/>
            </a:lvl8pPr>
            <a:lvl9pPr marL="3719396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4675" y="2174566"/>
            <a:ext cx="4042044" cy="39511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838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795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818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82" y="273810"/>
            <a:ext cx="3008260" cy="116051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4969" y="273816"/>
            <a:ext cx="5111755" cy="5851905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82" y="1434322"/>
            <a:ext cx="3008260" cy="4691394"/>
          </a:xfrm>
        </p:spPr>
        <p:txBody>
          <a:bodyPr/>
          <a:lstStyle>
            <a:lvl1pPr marL="0" indent="0">
              <a:buNone/>
              <a:defRPr sz="1400"/>
            </a:lvl1pPr>
            <a:lvl2pPr marL="464924" indent="0">
              <a:buNone/>
              <a:defRPr sz="1200"/>
            </a:lvl2pPr>
            <a:lvl3pPr marL="929849" indent="0">
              <a:buNone/>
              <a:defRPr sz="1000"/>
            </a:lvl3pPr>
            <a:lvl4pPr marL="1394773" indent="0">
              <a:buNone/>
              <a:defRPr sz="900"/>
            </a:lvl4pPr>
            <a:lvl5pPr marL="1859699" indent="0">
              <a:buNone/>
              <a:defRPr sz="900"/>
            </a:lvl5pPr>
            <a:lvl6pPr marL="2324624" indent="0">
              <a:buNone/>
              <a:defRPr sz="900"/>
            </a:lvl6pPr>
            <a:lvl7pPr marL="2789546" indent="0">
              <a:buNone/>
              <a:defRPr sz="900"/>
            </a:lvl7pPr>
            <a:lvl8pPr marL="3254470" indent="0">
              <a:buNone/>
              <a:defRPr sz="900"/>
            </a:lvl8pPr>
            <a:lvl9pPr marL="3719396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035962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1564" y="612896"/>
            <a:ext cx="5487380" cy="4115118"/>
          </a:xfrm>
        </p:spPr>
        <p:txBody>
          <a:bodyPr/>
          <a:lstStyle>
            <a:lvl1pPr marL="0" indent="0">
              <a:buNone/>
              <a:defRPr sz="3300"/>
            </a:lvl1pPr>
            <a:lvl2pPr marL="464924" indent="0">
              <a:buNone/>
              <a:defRPr sz="2800"/>
            </a:lvl2pPr>
            <a:lvl3pPr marL="929849" indent="0">
              <a:buNone/>
              <a:defRPr sz="2400"/>
            </a:lvl3pPr>
            <a:lvl4pPr marL="1394773" indent="0">
              <a:buNone/>
              <a:defRPr sz="2000"/>
            </a:lvl4pPr>
            <a:lvl5pPr marL="1859699" indent="0">
              <a:buNone/>
              <a:defRPr sz="2000"/>
            </a:lvl5pPr>
            <a:lvl6pPr marL="2324624" indent="0">
              <a:buNone/>
              <a:defRPr sz="2000"/>
            </a:lvl6pPr>
            <a:lvl7pPr marL="2789546" indent="0">
              <a:buNone/>
              <a:defRPr sz="2000"/>
            </a:lvl7pPr>
            <a:lvl8pPr marL="3254470" indent="0">
              <a:buNone/>
              <a:defRPr sz="2000"/>
            </a:lvl8pPr>
            <a:lvl9pPr marL="3719396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1564" y="5367961"/>
            <a:ext cx="5487380" cy="803921"/>
          </a:xfrm>
        </p:spPr>
        <p:txBody>
          <a:bodyPr/>
          <a:lstStyle>
            <a:lvl1pPr marL="0" indent="0">
              <a:buNone/>
              <a:defRPr sz="1400"/>
            </a:lvl1pPr>
            <a:lvl2pPr marL="464924" indent="0">
              <a:buNone/>
              <a:defRPr sz="1200"/>
            </a:lvl2pPr>
            <a:lvl3pPr marL="929849" indent="0">
              <a:buNone/>
              <a:defRPr sz="1000"/>
            </a:lvl3pPr>
            <a:lvl4pPr marL="1394773" indent="0">
              <a:buNone/>
              <a:defRPr sz="900"/>
            </a:lvl4pPr>
            <a:lvl5pPr marL="1859699" indent="0">
              <a:buNone/>
              <a:defRPr sz="900"/>
            </a:lvl5pPr>
            <a:lvl6pPr marL="2324624" indent="0">
              <a:buNone/>
              <a:defRPr sz="900"/>
            </a:lvl6pPr>
            <a:lvl7pPr marL="2789546" indent="0">
              <a:buNone/>
              <a:defRPr sz="900"/>
            </a:lvl7pPr>
            <a:lvl8pPr marL="3254470" indent="0">
              <a:buNone/>
              <a:defRPr sz="900"/>
            </a:lvl8pPr>
            <a:lvl9pPr marL="3719396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837442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928" y="2063136"/>
            <a:ext cx="7772155" cy="4032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18" tIns="0" rIns="92018" bIns="460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Click to edit Master text styles</a:t>
            </a:r>
          </a:p>
          <a:p>
            <a:pPr lvl="1"/>
            <a:r>
              <a:rPr lang="pl-PL" smtClean="0"/>
              <a:t>Second level</a:t>
            </a:r>
          </a:p>
          <a:p>
            <a:pPr lvl="2"/>
            <a:r>
              <a:rPr lang="pl-PL" smtClean="0"/>
              <a:t>Third level</a:t>
            </a:r>
          </a:p>
          <a:p>
            <a:pPr lvl="3"/>
            <a:r>
              <a:rPr lang="pl-PL" smtClean="0"/>
              <a:t>Fourth level</a:t>
            </a:r>
          </a:p>
          <a:p>
            <a:pPr lvl="4"/>
            <a:r>
              <a:rPr lang="pl-PL" smtClean="0"/>
              <a:t>Fifth level</a:t>
            </a:r>
          </a:p>
        </p:txBody>
      </p:sp>
      <p:sp>
        <p:nvSpPr>
          <p:cNvPr id="1027" name="Rectangle 24"/>
          <p:cNvSpPr>
            <a:spLocks noChangeAspect="1" noChangeArrowheads="1"/>
          </p:cNvSpPr>
          <p:nvPr userDrawn="1"/>
        </p:nvSpPr>
        <p:spPr bwMode="auto">
          <a:xfrm>
            <a:off x="6" y="1375426"/>
            <a:ext cx="636928" cy="620850"/>
          </a:xfrm>
          <a:prstGeom prst="rect">
            <a:avLst/>
          </a:prstGeom>
          <a:solidFill>
            <a:srgbClr val="002C5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985" tIns="46491" rIns="92985" bIns="46491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8" name="Rectangle 26"/>
          <p:cNvSpPr>
            <a:spLocks noChangeAspect="1" noChangeArrowheads="1"/>
          </p:cNvSpPr>
          <p:nvPr userDrawn="1"/>
        </p:nvSpPr>
        <p:spPr bwMode="auto">
          <a:xfrm>
            <a:off x="6" y="2063131"/>
            <a:ext cx="636928" cy="620850"/>
          </a:xfrm>
          <a:prstGeom prst="rect">
            <a:avLst/>
          </a:prstGeom>
          <a:solidFill>
            <a:srgbClr val="C14B2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985" tIns="46491" rIns="92985" bIns="46491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9" name="Rectangle 27"/>
          <p:cNvSpPr>
            <a:spLocks noChangeAspect="1" noChangeArrowheads="1"/>
          </p:cNvSpPr>
          <p:nvPr userDrawn="1"/>
        </p:nvSpPr>
        <p:spPr bwMode="auto">
          <a:xfrm>
            <a:off x="6" y="2750847"/>
            <a:ext cx="636928" cy="620850"/>
          </a:xfrm>
          <a:prstGeom prst="rect">
            <a:avLst/>
          </a:prstGeom>
          <a:solidFill>
            <a:srgbClr val="002C5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985" tIns="46491" rIns="92985" bIns="46491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30" name="Rectangle 28"/>
          <p:cNvSpPr>
            <a:spLocks noGrp="1" noChangeArrowheads="1"/>
          </p:cNvSpPr>
          <p:nvPr>
            <p:ph type="title"/>
          </p:nvPr>
        </p:nvSpPr>
        <p:spPr bwMode="auto">
          <a:xfrm>
            <a:off x="685928" y="1338807"/>
            <a:ext cx="7772155" cy="611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18" tIns="0" rIns="92018" bIns="460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pl-PL" smtClean="0"/>
          </a:p>
        </p:txBody>
      </p:sp>
      <p:pic>
        <p:nvPicPr>
          <p:cNvPr id="1032" name="Picture 38" descr="PPT_KL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687" y="6265805"/>
            <a:ext cx="7465122" cy="460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2464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75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  <p:hf sldNum="0" hdr="0" ftr="0"/>
  <p:txStyles>
    <p:titleStyle>
      <a:lvl1pPr algn="l" defTabSz="920163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+mj-lt"/>
          <a:ea typeface="MS PGothic" pitchFamily="34" charset="-128"/>
          <a:cs typeface="Times New Roman" pitchFamily="18" charset="0"/>
        </a:defRPr>
      </a:lvl1pPr>
      <a:lvl2pPr algn="l" defTabSz="920163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Times New Roman" pitchFamily="18" charset="0"/>
          <a:ea typeface="MS PGothic" pitchFamily="34" charset="-128"/>
          <a:cs typeface="Times New Roman" pitchFamily="18" charset="0"/>
        </a:defRPr>
      </a:lvl2pPr>
      <a:lvl3pPr algn="l" defTabSz="920163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Times New Roman" pitchFamily="18" charset="0"/>
          <a:ea typeface="MS PGothic" pitchFamily="34" charset="-128"/>
          <a:cs typeface="Times New Roman" pitchFamily="18" charset="0"/>
        </a:defRPr>
      </a:lvl3pPr>
      <a:lvl4pPr algn="l" defTabSz="920163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Times New Roman" pitchFamily="18" charset="0"/>
          <a:ea typeface="MS PGothic" pitchFamily="34" charset="-128"/>
          <a:cs typeface="Times New Roman" pitchFamily="18" charset="0"/>
        </a:defRPr>
      </a:lvl4pPr>
      <a:lvl5pPr algn="l" defTabSz="920163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Times New Roman" pitchFamily="18" charset="0"/>
          <a:ea typeface="MS PGothic" pitchFamily="34" charset="-128"/>
          <a:cs typeface="Times New Roman" pitchFamily="18" charset="0"/>
        </a:defRPr>
      </a:lvl5pPr>
      <a:lvl6pPr marL="464924" algn="l" defTabSz="920163" rtl="0" fontAlgn="base"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Times New Roman" pitchFamily="18" charset="0"/>
          <a:ea typeface="ＭＳ Ｐゴシック" pitchFamily="-44" charset="-128"/>
        </a:defRPr>
      </a:lvl6pPr>
      <a:lvl7pPr marL="929849" algn="l" defTabSz="920163" rtl="0" fontAlgn="base"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Times New Roman" pitchFamily="18" charset="0"/>
          <a:ea typeface="ＭＳ Ｐゴシック" pitchFamily="-44" charset="-128"/>
        </a:defRPr>
      </a:lvl7pPr>
      <a:lvl8pPr marL="1394773" algn="l" defTabSz="920163" rtl="0" fontAlgn="base"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Times New Roman" pitchFamily="18" charset="0"/>
          <a:ea typeface="ＭＳ Ｐゴシック" pitchFamily="-44" charset="-128"/>
        </a:defRPr>
      </a:lvl8pPr>
      <a:lvl9pPr marL="1859699" algn="l" defTabSz="920163" rtl="0" fontAlgn="base"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Times New Roman" pitchFamily="18" charset="0"/>
          <a:ea typeface="ＭＳ Ｐゴシック" pitchFamily="-44" charset="-128"/>
        </a:defRPr>
      </a:lvl9pPr>
    </p:titleStyle>
    <p:bodyStyle>
      <a:lvl1pPr marL="345464" indent="-345464" algn="l" defTabSz="920163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MS PGothic" pitchFamily="34" charset="-128"/>
          <a:cs typeface="Times New Roman" pitchFamily="18" charset="0"/>
        </a:defRPr>
      </a:lvl1pPr>
      <a:lvl2pPr marL="747431" indent="-287349" algn="l" defTabSz="920163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rgbClr val="002C5A"/>
        </a:buClr>
        <a:buSzPct val="90000"/>
        <a:buFont typeface="Wingdings" pitchFamily="2" charset="2"/>
        <a:buChar char="n"/>
        <a:defRPr>
          <a:solidFill>
            <a:schemeClr val="tx1"/>
          </a:solidFill>
          <a:latin typeface="+mn-lt"/>
          <a:ea typeface="MS PGothic" pitchFamily="34" charset="-128"/>
          <a:cs typeface="Times New Roman" pitchFamily="18" charset="0"/>
        </a:defRPr>
      </a:lvl2pPr>
      <a:lvl3pPr marL="1151013" indent="-230848" algn="l" defTabSz="920163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rgbClr val="95A1BD"/>
        </a:buClr>
        <a:buSzPct val="90000"/>
        <a:buFont typeface="Wingdings" pitchFamily="2" charset="2"/>
        <a:buChar char="n"/>
        <a:defRPr>
          <a:solidFill>
            <a:schemeClr val="tx1"/>
          </a:solidFill>
          <a:latin typeface="+mn-lt"/>
          <a:ea typeface="MS PGothic" pitchFamily="34" charset="-128"/>
          <a:cs typeface="Times New Roman" pitchFamily="18" charset="0"/>
        </a:defRPr>
      </a:lvl3pPr>
      <a:lvl4pPr marL="1611092" indent="-230848" algn="l" defTabSz="920163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rgbClr val="B2BACF"/>
        </a:buClr>
        <a:buSzPct val="90000"/>
        <a:buFont typeface="Wingdings" pitchFamily="2" charset="2"/>
        <a:buChar char="n"/>
        <a:defRPr>
          <a:solidFill>
            <a:schemeClr val="tx1"/>
          </a:solidFill>
          <a:latin typeface="+mn-lt"/>
          <a:ea typeface="MS PGothic" pitchFamily="34" charset="-128"/>
          <a:cs typeface="Times New Roman" pitchFamily="18" charset="0"/>
        </a:defRPr>
      </a:lvl4pPr>
      <a:lvl5pPr marL="2071175" indent="-230848" algn="l" defTabSz="920163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rgbClr val="002C5A"/>
        </a:buClr>
        <a:buSzPct val="90000"/>
        <a:buFont typeface="Wingdings" pitchFamily="2" charset="2"/>
        <a:buChar char="n"/>
        <a:defRPr>
          <a:solidFill>
            <a:schemeClr val="tx1"/>
          </a:solidFill>
          <a:latin typeface="+mn-lt"/>
          <a:ea typeface="MS PGothic" pitchFamily="34" charset="-128"/>
          <a:cs typeface="Times New Roman" pitchFamily="18" charset="0"/>
        </a:defRPr>
      </a:lvl5pPr>
      <a:lvl6pPr marL="2536098" indent="-230848" algn="l" defTabSz="920163" rtl="0" fontAlgn="base">
        <a:lnSpc>
          <a:spcPct val="150000"/>
        </a:lnSpc>
        <a:spcBef>
          <a:spcPct val="20000"/>
        </a:spcBef>
        <a:spcAft>
          <a:spcPct val="0"/>
        </a:spcAft>
        <a:buClr>
          <a:srgbClr val="002C5A"/>
        </a:buClr>
        <a:buSzPct val="90000"/>
        <a:buFont typeface="Wingdings" pitchFamily="2" charset="2"/>
        <a:buChar char="n"/>
        <a:defRPr>
          <a:solidFill>
            <a:schemeClr val="tx1"/>
          </a:solidFill>
          <a:latin typeface="+mn-lt"/>
          <a:ea typeface="+mn-ea"/>
        </a:defRPr>
      </a:lvl6pPr>
      <a:lvl7pPr marL="3001023" indent="-230848" algn="l" defTabSz="920163" rtl="0" fontAlgn="base">
        <a:lnSpc>
          <a:spcPct val="150000"/>
        </a:lnSpc>
        <a:spcBef>
          <a:spcPct val="20000"/>
        </a:spcBef>
        <a:spcAft>
          <a:spcPct val="0"/>
        </a:spcAft>
        <a:buClr>
          <a:srgbClr val="002C5A"/>
        </a:buClr>
        <a:buSzPct val="90000"/>
        <a:buFont typeface="Wingdings" pitchFamily="2" charset="2"/>
        <a:buChar char="n"/>
        <a:defRPr>
          <a:solidFill>
            <a:schemeClr val="tx1"/>
          </a:solidFill>
          <a:latin typeface="+mn-lt"/>
          <a:ea typeface="+mn-ea"/>
        </a:defRPr>
      </a:lvl7pPr>
      <a:lvl8pPr marL="3465949" indent="-230848" algn="l" defTabSz="920163" rtl="0" fontAlgn="base">
        <a:lnSpc>
          <a:spcPct val="150000"/>
        </a:lnSpc>
        <a:spcBef>
          <a:spcPct val="20000"/>
        </a:spcBef>
        <a:spcAft>
          <a:spcPct val="0"/>
        </a:spcAft>
        <a:buClr>
          <a:srgbClr val="002C5A"/>
        </a:buClr>
        <a:buSzPct val="90000"/>
        <a:buFont typeface="Wingdings" pitchFamily="2" charset="2"/>
        <a:buChar char="n"/>
        <a:defRPr>
          <a:solidFill>
            <a:schemeClr val="tx1"/>
          </a:solidFill>
          <a:latin typeface="+mn-lt"/>
          <a:ea typeface="+mn-ea"/>
        </a:defRPr>
      </a:lvl8pPr>
      <a:lvl9pPr marL="3930871" indent="-230848" algn="l" defTabSz="920163" rtl="0" fontAlgn="base">
        <a:lnSpc>
          <a:spcPct val="150000"/>
        </a:lnSpc>
        <a:spcBef>
          <a:spcPct val="20000"/>
        </a:spcBef>
        <a:spcAft>
          <a:spcPct val="0"/>
        </a:spcAft>
        <a:buClr>
          <a:srgbClr val="002C5A"/>
        </a:buClr>
        <a:buSzPct val="90000"/>
        <a:buFont typeface="Wingdings" pitchFamily="2" charset="2"/>
        <a:buChar char="n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pl-PL"/>
      </a:defPPr>
      <a:lvl1pPr marL="0" algn="l" defTabSz="92984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4924" algn="l" defTabSz="92984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29849" algn="l" defTabSz="92984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4773" algn="l" defTabSz="92984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59699" algn="l" defTabSz="92984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24624" algn="l" defTabSz="92984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89546" algn="l" defTabSz="92984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54470" algn="l" defTabSz="92984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19396" algn="l" defTabSz="92984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923" y="2063131"/>
            <a:ext cx="7772155" cy="4032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64" tIns="0" rIns="92064" bIns="4603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Click to edit Master text styles</a:t>
            </a:r>
          </a:p>
          <a:p>
            <a:pPr lvl="1"/>
            <a:r>
              <a:rPr lang="pl-PL" smtClean="0"/>
              <a:t>Second level</a:t>
            </a:r>
          </a:p>
          <a:p>
            <a:pPr lvl="2"/>
            <a:r>
              <a:rPr lang="pl-PL" smtClean="0"/>
              <a:t>Third level</a:t>
            </a:r>
          </a:p>
          <a:p>
            <a:pPr lvl="3"/>
            <a:r>
              <a:rPr lang="pl-PL" smtClean="0"/>
              <a:t>Fourth level</a:t>
            </a:r>
          </a:p>
          <a:p>
            <a:pPr lvl="4"/>
            <a:r>
              <a:rPr lang="pl-PL" smtClean="0"/>
              <a:t>Fifth level</a:t>
            </a:r>
          </a:p>
        </p:txBody>
      </p:sp>
      <p:sp>
        <p:nvSpPr>
          <p:cNvPr id="1027" name="Rectangle 24"/>
          <p:cNvSpPr>
            <a:spLocks noChangeAspect="1" noChangeArrowheads="1"/>
          </p:cNvSpPr>
          <p:nvPr userDrawn="1"/>
        </p:nvSpPr>
        <p:spPr bwMode="auto">
          <a:xfrm>
            <a:off x="1" y="1375421"/>
            <a:ext cx="636928" cy="620850"/>
          </a:xfrm>
          <a:prstGeom prst="rect">
            <a:avLst/>
          </a:prstGeom>
          <a:solidFill>
            <a:srgbClr val="002C5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031" tIns="46516" rIns="93031" bIns="46516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8" name="Rectangle 26"/>
          <p:cNvSpPr>
            <a:spLocks noChangeAspect="1" noChangeArrowheads="1"/>
          </p:cNvSpPr>
          <p:nvPr userDrawn="1"/>
        </p:nvSpPr>
        <p:spPr bwMode="auto">
          <a:xfrm>
            <a:off x="1" y="2063131"/>
            <a:ext cx="636928" cy="620850"/>
          </a:xfrm>
          <a:prstGeom prst="rect">
            <a:avLst/>
          </a:prstGeom>
          <a:solidFill>
            <a:srgbClr val="C14B2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031" tIns="46516" rIns="93031" bIns="46516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9" name="Rectangle 27"/>
          <p:cNvSpPr>
            <a:spLocks noChangeAspect="1" noChangeArrowheads="1"/>
          </p:cNvSpPr>
          <p:nvPr userDrawn="1"/>
        </p:nvSpPr>
        <p:spPr bwMode="auto">
          <a:xfrm>
            <a:off x="1" y="2750842"/>
            <a:ext cx="636928" cy="620850"/>
          </a:xfrm>
          <a:prstGeom prst="rect">
            <a:avLst/>
          </a:prstGeom>
          <a:solidFill>
            <a:srgbClr val="002C5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031" tIns="46516" rIns="93031" bIns="46516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30" name="Rectangle 28"/>
          <p:cNvSpPr>
            <a:spLocks noGrp="1" noChangeArrowheads="1"/>
          </p:cNvSpPr>
          <p:nvPr>
            <p:ph type="title"/>
          </p:nvPr>
        </p:nvSpPr>
        <p:spPr bwMode="auto">
          <a:xfrm>
            <a:off x="685923" y="1338807"/>
            <a:ext cx="7772155" cy="611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64" tIns="0" rIns="92064" bIns="4603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  <a:endParaRPr lang="pl-PL" dirty="0" smtClean="0"/>
          </a:p>
        </p:txBody>
      </p:sp>
      <p:pic>
        <p:nvPicPr>
          <p:cNvPr id="1032" name="Picture 38" descr="PPT_KL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687" y="6265805"/>
            <a:ext cx="7465122" cy="460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2376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slow" p14:dur="175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2062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+mj-lt"/>
          <a:ea typeface="ＭＳ Ｐゴシック" pitchFamily="34" charset="-128"/>
          <a:cs typeface="+mj-cs"/>
        </a:defRPr>
      </a:lvl1pPr>
      <a:lvl2pPr algn="l" defTabSz="92062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Times New Roman" pitchFamily="18" charset="0"/>
          <a:ea typeface="ＭＳ Ｐゴシック" pitchFamily="34" charset="-128"/>
        </a:defRPr>
      </a:lvl2pPr>
      <a:lvl3pPr algn="l" defTabSz="92062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Times New Roman" pitchFamily="18" charset="0"/>
          <a:ea typeface="ＭＳ Ｐゴシック" pitchFamily="34" charset="-128"/>
        </a:defRPr>
      </a:lvl3pPr>
      <a:lvl4pPr algn="l" defTabSz="92062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Times New Roman" pitchFamily="18" charset="0"/>
          <a:ea typeface="ＭＳ Ｐゴシック" pitchFamily="34" charset="-128"/>
        </a:defRPr>
      </a:lvl4pPr>
      <a:lvl5pPr algn="l" defTabSz="92062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Times New Roman" pitchFamily="18" charset="0"/>
          <a:ea typeface="ＭＳ Ｐゴシック" pitchFamily="34" charset="-128"/>
        </a:defRPr>
      </a:lvl5pPr>
      <a:lvl6pPr marL="465155" algn="l" defTabSz="920620" rtl="0" fontAlgn="base"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Times New Roman" pitchFamily="18" charset="0"/>
          <a:ea typeface="ＭＳ Ｐゴシック" pitchFamily="-44" charset="-128"/>
        </a:defRPr>
      </a:lvl6pPr>
      <a:lvl7pPr marL="930311" algn="l" defTabSz="920620" rtl="0" fontAlgn="base"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Times New Roman" pitchFamily="18" charset="0"/>
          <a:ea typeface="ＭＳ Ｐゴシック" pitchFamily="-44" charset="-128"/>
        </a:defRPr>
      </a:lvl7pPr>
      <a:lvl8pPr marL="1395466" algn="l" defTabSz="920620" rtl="0" fontAlgn="base"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Times New Roman" pitchFamily="18" charset="0"/>
          <a:ea typeface="ＭＳ Ｐゴシック" pitchFamily="-44" charset="-128"/>
        </a:defRPr>
      </a:lvl8pPr>
      <a:lvl9pPr marL="1860621" algn="l" defTabSz="920620" rtl="0" fontAlgn="base"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Times New Roman" pitchFamily="18" charset="0"/>
          <a:ea typeface="ＭＳ Ｐゴシック" pitchFamily="-44" charset="-128"/>
        </a:defRPr>
      </a:lvl9pPr>
    </p:titleStyle>
    <p:bodyStyle>
      <a:lvl1pPr marL="345636" indent="-345636" algn="l" defTabSz="920620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7802" indent="-287492" algn="l" defTabSz="920620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rgbClr val="002C5A"/>
        </a:buClr>
        <a:buSzPct val="90000"/>
        <a:buFont typeface="Wingdings" pitchFamily="2" charset="2"/>
        <a:buChar char="n"/>
        <a:defRPr>
          <a:solidFill>
            <a:schemeClr val="tx1"/>
          </a:solidFill>
          <a:latin typeface="+mn-lt"/>
          <a:ea typeface="ＭＳ Ｐゴシック" pitchFamily="34" charset="-128"/>
        </a:defRPr>
      </a:lvl2pPr>
      <a:lvl3pPr marL="1151583" indent="-230963" algn="l" defTabSz="920620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rgbClr val="95A1BD"/>
        </a:buClr>
        <a:buSzPct val="90000"/>
        <a:buFont typeface="Wingdings" pitchFamily="2" charset="2"/>
        <a:buChar char="n"/>
        <a:defRPr>
          <a:solidFill>
            <a:schemeClr val="tx1"/>
          </a:solidFill>
          <a:latin typeface="+mn-lt"/>
          <a:ea typeface="ＭＳ Ｐゴシック" pitchFamily="34" charset="-128"/>
        </a:defRPr>
      </a:lvl3pPr>
      <a:lvl4pPr marL="1611892" indent="-230963" algn="l" defTabSz="920620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rgbClr val="B2BACF"/>
        </a:buClr>
        <a:buSzPct val="90000"/>
        <a:buFont typeface="Wingdings" pitchFamily="2" charset="2"/>
        <a:buChar char="n"/>
        <a:defRPr>
          <a:solidFill>
            <a:schemeClr val="tx1"/>
          </a:solidFill>
          <a:latin typeface="+mn-lt"/>
          <a:ea typeface="ＭＳ Ｐゴシック" pitchFamily="34" charset="-128"/>
        </a:defRPr>
      </a:lvl4pPr>
      <a:lvl5pPr marL="2072203" indent="-230963" algn="l" defTabSz="920620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rgbClr val="002C5A"/>
        </a:buClr>
        <a:buSzPct val="90000"/>
        <a:buFont typeface="Wingdings" pitchFamily="2" charset="2"/>
        <a:buChar char="n"/>
        <a:defRPr>
          <a:solidFill>
            <a:schemeClr val="tx1"/>
          </a:solidFill>
          <a:latin typeface="+mn-lt"/>
          <a:ea typeface="ＭＳ Ｐゴシック" pitchFamily="34" charset="-128"/>
        </a:defRPr>
      </a:lvl5pPr>
      <a:lvl6pPr marL="2537358" indent="-230963" algn="l" defTabSz="920620" rtl="0" fontAlgn="base">
        <a:lnSpc>
          <a:spcPct val="150000"/>
        </a:lnSpc>
        <a:spcBef>
          <a:spcPct val="20000"/>
        </a:spcBef>
        <a:spcAft>
          <a:spcPct val="0"/>
        </a:spcAft>
        <a:buClr>
          <a:srgbClr val="002C5A"/>
        </a:buClr>
        <a:buSzPct val="90000"/>
        <a:buFont typeface="Wingdings" pitchFamily="2" charset="2"/>
        <a:buChar char="n"/>
        <a:defRPr>
          <a:solidFill>
            <a:schemeClr val="tx1"/>
          </a:solidFill>
          <a:latin typeface="+mn-lt"/>
          <a:ea typeface="+mn-ea"/>
        </a:defRPr>
      </a:lvl6pPr>
      <a:lvl7pPr marL="3002513" indent="-230963" algn="l" defTabSz="920620" rtl="0" fontAlgn="base">
        <a:lnSpc>
          <a:spcPct val="150000"/>
        </a:lnSpc>
        <a:spcBef>
          <a:spcPct val="20000"/>
        </a:spcBef>
        <a:spcAft>
          <a:spcPct val="0"/>
        </a:spcAft>
        <a:buClr>
          <a:srgbClr val="002C5A"/>
        </a:buClr>
        <a:buSzPct val="90000"/>
        <a:buFont typeface="Wingdings" pitchFamily="2" charset="2"/>
        <a:buChar char="n"/>
        <a:defRPr>
          <a:solidFill>
            <a:schemeClr val="tx1"/>
          </a:solidFill>
          <a:latin typeface="+mn-lt"/>
          <a:ea typeface="+mn-ea"/>
        </a:defRPr>
      </a:lvl7pPr>
      <a:lvl8pPr marL="3467669" indent="-230963" algn="l" defTabSz="920620" rtl="0" fontAlgn="base">
        <a:lnSpc>
          <a:spcPct val="150000"/>
        </a:lnSpc>
        <a:spcBef>
          <a:spcPct val="20000"/>
        </a:spcBef>
        <a:spcAft>
          <a:spcPct val="0"/>
        </a:spcAft>
        <a:buClr>
          <a:srgbClr val="002C5A"/>
        </a:buClr>
        <a:buSzPct val="90000"/>
        <a:buFont typeface="Wingdings" pitchFamily="2" charset="2"/>
        <a:buChar char="n"/>
        <a:defRPr>
          <a:solidFill>
            <a:schemeClr val="tx1"/>
          </a:solidFill>
          <a:latin typeface="+mn-lt"/>
          <a:ea typeface="+mn-ea"/>
        </a:defRPr>
      </a:lvl8pPr>
      <a:lvl9pPr marL="3932824" indent="-230963" algn="l" defTabSz="920620" rtl="0" fontAlgn="base">
        <a:lnSpc>
          <a:spcPct val="150000"/>
        </a:lnSpc>
        <a:spcBef>
          <a:spcPct val="20000"/>
        </a:spcBef>
        <a:spcAft>
          <a:spcPct val="0"/>
        </a:spcAft>
        <a:buClr>
          <a:srgbClr val="002C5A"/>
        </a:buClr>
        <a:buSzPct val="90000"/>
        <a:buFont typeface="Wingdings" pitchFamily="2" charset="2"/>
        <a:buChar char="n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pl-PL"/>
      </a:defPPr>
      <a:lvl1pPr marL="0" algn="l" defTabSz="9303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5155" algn="l" defTabSz="9303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0311" algn="l" defTabSz="9303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5466" algn="l" defTabSz="9303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0621" algn="l" defTabSz="9303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25776" algn="l" defTabSz="9303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0932" algn="l" defTabSz="9303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56087" algn="l" defTabSz="9303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21242" algn="l" defTabSz="9303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2"/>
          <p:cNvSpPr>
            <a:spLocks noChangeArrowheads="1"/>
          </p:cNvSpPr>
          <p:nvPr/>
        </p:nvSpPr>
        <p:spPr bwMode="auto">
          <a:xfrm>
            <a:off x="2051720" y="2063132"/>
            <a:ext cx="7272808" cy="2063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54" tIns="46027" rIns="92054" bIns="46027" anchor="ctr"/>
          <a:lstStyle/>
          <a:p>
            <a:pPr algn="ctr" defTabSz="920528" fontAlgn="base">
              <a:spcBef>
                <a:spcPct val="0"/>
              </a:spcBef>
              <a:spcAft>
                <a:spcPct val="0"/>
              </a:spcAft>
            </a:pPr>
            <a:r>
              <a:rPr lang="pl-PL" sz="3600" b="1" dirty="0">
                <a:solidFill>
                  <a:srgbClr val="002060"/>
                </a:solidFill>
                <a:latin typeface="Calibri" panose="020F0502020204030204" pitchFamily="34" charset="0"/>
              </a:rPr>
              <a:t>Rejestr Usług </a:t>
            </a:r>
            <a:r>
              <a:rPr lang="pl-PL" sz="36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Rozwojowych</a:t>
            </a:r>
          </a:p>
          <a:p>
            <a:pPr algn="ctr" defTabSz="920528" fontAlgn="base">
              <a:spcBef>
                <a:spcPct val="0"/>
              </a:spcBef>
              <a:spcAft>
                <a:spcPct val="0"/>
              </a:spcAft>
            </a:pPr>
            <a:r>
              <a:rPr lang="pl-PL" sz="36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- aktualny stan prac</a:t>
            </a:r>
            <a:endParaRPr lang="pl-PL" sz="36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3075" name="Rectangle 13"/>
          <p:cNvSpPr>
            <a:spLocks noChangeArrowheads="1"/>
          </p:cNvSpPr>
          <p:nvPr/>
        </p:nvSpPr>
        <p:spPr bwMode="auto">
          <a:xfrm>
            <a:off x="2194953" y="4813972"/>
            <a:ext cx="3370819" cy="687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54" tIns="46027" rIns="92054" bIns="46027" anchor="ctr"/>
          <a:lstStyle/>
          <a:p>
            <a:pPr defTabSz="920528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r>
              <a:rPr lang="pl-PL" sz="1600">
                <a:solidFill>
                  <a:srgbClr val="FFFFFF"/>
                </a:solidFill>
                <a:latin typeface="Times" pitchFamily="18" charset="0"/>
              </a:rPr>
              <a:t>	</a:t>
            </a:r>
          </a:p>
        </p:txBody>
      </p:sp>
      <p:sp>
        <p:nvSpPr>
          <p:cNvPr id="3076" name="Rectangle 14"/>
          <p:cNvSpPr>
            <a:spLocks noChangeArrowheads="1"/>
          </p:cNvSpPr>
          <p:nvPr/>
        </p:nvSpPr>
        <p:spPr bwMode="auto">
          <a:xfrm>
            <a:off x="5364088" y="4602651"/>
            <a:ext cx="3449210" cy="687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54" tIns="46027" rIns="92054" bIns="46027" anchor="ctr"/>
          <a:lstStyle/>
          <a:p>
            <a:pPr algn="r" defTabSz="920528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r>
              <a:rPr lang="pl-PL" sz="2000" b="1" dirty="0">
                <a:solidFill>
                  <a:srgbClr val="FFFFFF"/>
                </a:solidFill>
                <a:latin typeface="Calibri" panose="020F0502020204030204" pitchFamily="34" charset="0"/>
              </a:rPr>
              <a:t>Warszawa, </a:t>
            </a:r>
            <a:r>
              <a:rPr lang="pl-PL" sz="2000" b="1" dirty="0" smtClean="0">
                <a:solidFill>
                  <a:srgbClr val="FFFFFF"/>
                </a:solidFill>
                <a:latin typeface="Calibri" panose="020F0502020204030204" pitchFamily="34" charset="0"/>
              </a:rPr>
              <a:t>03.12.2014 r. </a:t>
            </a:r>
          </a:p>
          <a:p>
            <a:pPr algn="r" defTabSz="920528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r>
              <a:rPr lang="pl-PL" sz="2000" b="1" dirty="0" smtClean="0">
                <a:solidFill>
                  <a:srgbClr val="FFFFFF"/>
                </a:solidFill>
                <a:latin typeface="Calibri" panose="020F0502020204030204" pitchFamily="34" charset="0"/>
              </a:rPr>
              <a:t>Rafał Kamiński</a:t>
            </a:r>
          </a:p>
        </p:txBody>
      </p:sp>
    </p:spTree>
    <p:extLst>
      <p:ext uri="{BB962C8B-B14F-4D97-AF65-F5344CB8AC3E}">
        <p14:creationId xmlns:p14="http://schemas.microsoft.com/office/powerpoint/2010/main" val="4073088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/>
          <p:cNvSpPr txBox="1">
            <a:spLocks/>
          </p:cNvSpPr>
          <p:nvPr/>
        </p:nvSpPr>
        <p:spPr bwMode="auto">
          <a:xfrm>
            <a:off x="755576" y="332656"/>
            <a:ext cx="7772155" cy="611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18" tIns="0" rIns="92018" bIns="46009" numCol="1" anchor="t" anchorCtr="0" compatLnSpc="1">
            <a:prstTxWarp prst="textNoShape">
              <a:avLst/>
            </a:prstTxWarp>
          </a:bodyPr>
          <a:lstStyle>
            <a:lvl1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+mj-lt"/>
                <a:ea typeface="MS PGothic" pitchFamily="34" charset="-128"/>
                <a:cs typeface="Times New Roman" pitchFamily="18" charset="0"/>
              </a:defRPr>
            </a:lvl1pPr>
            <a:lvl2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2pPr>
            <a:lvl3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3pPr>
            <a:lvl4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4pPr>
            <a:lvl5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5pPr>
            <a:lvl6pPr marL="464924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6pPr>
            <a:lvl7pPr marL="929849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7pPr>
            <a:lvl8pPr marL="1394773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8pPr>
            <a:lvl9pPr marL="1859699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9pPr>
          </a:lstStyle>
          <a:p>
            <a:pPr algn="ctr"/>
            <a:r>
              <a:rPr lang="pl-PL" altLang="pl-PL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System informatyczny RUR1.0 – c.d.</a:t>
            </a:r>
            <a:endParaRPr lang="pl-PL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4" name="Symbol zastępczy zawartości 1"/>
          <p:cNvSpPr txBox="1">
            <a:spLocks/>
          </p:cNvSpPr>
          <p:nvPr/>
        </p:nvSpPr>
        <p:spPr bwMode="auto">
          <a:xfrm>
            <a:off x="755575" y="1412776"/>
            <a:ext cx="7772155" cy="4682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64" tIns="0" rIns="92064" bIns="46032" numCol="1" anchor="t" anchorCtr="0" compatLnSpc="1">
            <a:prstTxWarp prst="textNoShape">
              <a:avLst/>
            </a:prstTxWarp>
          </a:bodyPr>
          <a:lstStyle>
            <a:lvl1pPr marL="345636" indent="-345636" algn="l" defTabSz="920620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7802" indent="-287492" algn="l" defTabSz="920620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C5A"/>
              </a:buClr>
              <a:buSzPct val="9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2pPr>
            <a:lvl3pPr marL="1151583" indent="-230963" algn="l" defTabSz="920620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95A1BD"/>
              </a:buClr>
              <a:buSzPct val="9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3pPr>
            <a:lvl4pPr marL="1611892" indent="-230963" algn="l" defTabSz="920620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B2BACF"/>
              </a:buClr>
              <a:buSzPct val="9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4pPr>
            <a:lvl5pPr marL="2072203" indent="-230963" algn="l" defTabSz="920620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C5A"/>
              </a:buClr>
              <a:buSzPct val="9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5pPr>
            <a:lvl6pPr marL="2537358" indent="-230963" algn="l" defTabSz="920620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C5A"/>
              </a:buClr>
              <a:buSzPct val="9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3002513" indent="-230963" algn="l" defTabSz="920620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C5A"/>
              </a:buClr>
              <a:buSzPct val="9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67669" indent="-230963" algn="l" defTabSz="920620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C5A"/>
              </a:buClr>
              <a:buSzPct val="9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932824" indent="-230963" algn="l" defTabSz="920620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C5A"/>
              </a:buClr>
              <a:buSzPct val="9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pl-PL" sz="2400" kern="0" dirty="0" smtClean="0">
                <a:latin typeface="Calibri" panose="020F0502020204030204" pitchFamily="34" charset="0"/>
              </a:rPr>
              <a:t>Etap III (luty-maj 2015):</a:t>
            </a:r>
          </a:p>
          <a:p>
            <a:pPr lvl="1">
              <a:buFont typeface="Wingdings" pitchFamily="2" charset="2"/>
              <a:buChar char="ü"/>
            </a:pPr>
            <a:r>
              <a:rPr lang="pl-PL" sz="2400" kern="0" dirty="0" smtClean="0">
                <a:latin typeface="Calibri" panose="020F0502020204030204" pitchFamily="34" charset="0"/>
              </a:rPr>
              <a:t>Moduł raportowy</a:t>
            </a:r>
          </a:p>
          <a:p>
            <a:pPr lvl="1">
              <a:buFont typeface="Wingdings" pitchFamily="2" charset="2"/>
              <a:buChar char="ü"/>
            </a:pPr>
            <a:r>
              <a:rPr lang="pl-PL" sz="2400" kern="0" dirty="0" smtClean="0">
                <a:latin typeface="Calibri" panose="020F0502020204030204" pitchFamily="34" charset="0"/>
              </a:rPr>
              <a:t>Obsługa wsparcia z EFS</a:t>
            </a:r>
          </a:p>
          <a:p>
            <a:pPr lvl="1">
              <a:buFont typeface="Wingdings" pitchFamily="2" charset="2"/>
              <a:buChar char="ü"/>
            </a:pPr>
            <a:r>
              <a:rPr lang="pl-PL" sz="2400" kern="0" dirty="0" smtClean="0">
                <a:latin typeface="Calibri" panose="020F0502020204030204" pitchFamily="34" charset="0"/>
              </a:rPr>
              <a:t>Rejestracja uczestników na usługi</a:t>
            </a:r>
          </a:p>
          <a:p>
            <a:pPr lvl="1">
              <a:buFont typeface="Wingdings" pitchFamily="2" charset="2"/>
              <a:buChar char="ü"/>
            </a:pPr>
            <a:r>
              <a:rPr lang="pl-PL" sz="2400" kern="0" dirty="0" smtClean="0">
                <a:latin typeface="Calibri" panose="020F0502020204030204" pitchFamily="34" charset="0"/>
              </a:rPr>
              <a:t>Ocena usług</a:t>
            </a:r>
          </a:p>
          <a:p>
            <a:pPr lvl="1">
              <a:buFont typeface="Wingdings" pitchFamily="2" charset="2"/>
              <a:buChar char="ü"/>
            </a:pPr>
            <a:r>
              <a:rPr lang="pl-PL" sz="2400" kern="0" dirty="0" smtClean="0">
                <a:latin typeface="Calibri" panose="020F0502020204030204" pitchFamily="34" charset="0"/>
              </a:rPr>
              <a:t>Giełda usług</a:t>
            </a:r>
          </a:p>
          <a:p>
            <a:pPr lvl="1">
              <a:buFont typeface="Wingdings" pitchFamily="2" charset="2"/>
              <a:buChar char="ü"/>
            </a:pPr>
            <a:r>
              <a:rPr lang="pl-PL" sz="2400" kern="0" dirty="0" smtClean="0">
                <a:latin typeface="Calibri" panose="020F0502020204030204" pitchFamily="34" charset="0"/>
              </a:rPr>
              <a:t>Pełny panel administracyjny, pomoc etc.</a:t>
            </a:r>
          </a:p>
        </p:txBody>
      </p:sp>
    </p:spTree>
    <p:extLst>
      <p:ext uri="{BB962C8B-B14F-4D97-AF65-F5344CB8AC3E}">
        <p14:creationId xmlns:p14="http://schemas.microsoft.com/office/powerpoint/2010/main" val="2038844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/>
          <p:cNvSpPr txBox="1">
            <a:spLocks/>
          </p:cNvSpPr>
          <p:nvPr/>
        </p:nvSpPr>
        <p:spPr bwMode="auto">
          <a:xfrm>
            <a:off x="755576" y="332656"/>
            <a:ext cx="7772155" cy="611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18" tIns="0" rIns="92018" bIns="46009" numCol="1" anchor="t" anchorCtr="0" compatLnSpc="1">
            <a:prstTxWarp prst="textNoShape">
              <a:avLst/>
            </a:prstTxWarp>
          </a:bodyPr>
          <a:lstStyle>
            <a:lvl1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+mj-lt"/>
                <a:ea typeface="MS PGothic" pitchFamily="34" charset="-128"/>
                <a:cs typeface="Times New Roman" pitchFamily="18" charset="0"/>
              </a:defRPr>
            </a:lvl1pPr>
            <a:lvl2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2pPr>
            <a:lvl3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3pPr>
            <a:lvl4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4pPr>
            <a:lvl5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5pPr>
            <a:lvl6pPr marL="464924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6pPr>
            <a:lvl7pPr marL="929849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7pPr>
            <a:lvl8pPr marL="1394773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8pPr>
            <a:lvl9pPr marL="1859699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9pPr>
          </a:lstStyle>
          <a:p>
            <a:pPr algn="ctr"/>
            <a:r>
              <a:rPr lang="pl-PL" altLang="pl-PL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Kampania informacyjna - założenia</a:t>
            </a:r>
            <a:endParaRPr lang="pl-PL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4" name="Symbol zastępczy zawartości 1"/>
          <p:cNvSpPr txBox="1">
            <a:spLocks/>
          </p:cNvSpPr>
          <p:nvPr/>
        </p:nvSpPr>
        <p:spPr bwMode="auto">
          <a:xfrm>
            <a:off x="747583" y="1196752"/>
            <a:ext cx="7772155" cy="4682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64" tIns="0" rIns="92064" bIns="46032" numCol="1" anchor="t" anchorCtr="0" compatLnSpc="1">
            <a:prstTxWarp prst="textNoShape">
              <a:avLst/>
            </a:prstTxWarp>
          </a:bodyPr>
          <a:lstStyle>
            <a:lvl1pPr marL="345636" indent="-345636" algn="l" defTabSz="920620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7802" indent="-287492" algn="l" defTabSz="920620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C5A"/>
              </a:buClr>
              <a:buSzPct val="9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2pPr>
            <a:lvl3pPr marL="1151583" indent="-230963" algn="l" defTabSz="920620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95A1BD"/>
              </a:buClr>
              <a:buSzPct val="9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3pPr>
            <a:lvl4pPr marL="1611892" indent="-230963" algn="l" defTabSz="920620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B2BACF"/>
              </a:buClr>
              <a:buSzPct val="9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4pPr>
            <a:lvl5pPr marL="2072203" indent="-230963" algn="l" defTabSz="920620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C5A"/>
              </a:buClr>
              <a:buSzPct val="9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+mn-lt"/>
                <a:ea typeface="ＭＳ Ｐゴシック" pitchFamily="34" charset="-128"/>
              </a:defRPr>
            </a:lvl5pPr>
            <a:lvl6pPr marL="2537358" indent="-230963" algn="l" defTabSz="920620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C5A"/>
              </a:buClr>
              <a:buSzPct val="9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3002513" indent="-230963" algn="l" defTabSz="920620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C5A"/>
              </a:buClr>
              <a:buSzPct val="9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67669" indent="-230963" algn="l" defTabSz="920620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C5A"/>
              </a:buClr>
              <a:buSzPct val="9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932824" indent="-230963" algn="l" defTabSz="920620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C5A"/>
              </a:buClr>
              <a:buSzPct val="9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algn="ctr">
              <a:buFont typeface="Wingdings" panose="05000000000000000000" pitchFamily="2" charset="2"/>
              <a:buChar char="q"/>
            </a:pPr>
            <a:r>
              <a:rPr lang="pl-PL" sz="2400" kern="0" dirty="0" smtClean="0">
                <a:latin typeface="Calibri" panose="020F0502020204030204" pitchFamily="34" charset="0"/>
              </a:rPr>
              <a:t>Etap I – udzielanie informacji poprzez portal </a:t>
            </a:r>
            <a:r>
              <a:rPr lang="pl-PL" sz="2400" kern="0" dirty="0" err="1" smtClean="0">
                <a:latin typeface="Calibri" panose="020F0502020204030204" pitchFamily="34" charset="0"/>
              </a:rPr>
              <a:t>IwK</a:t>
            </a:r>
            <a:r>
              <a:rPr lang="pl-PL" sz="2400" kern="0" dirty="0" smtClean="0">
                <a:latin typeface="Calibri" panose="020F0502020204030204" pitchFamily="34" charset="0"/>
              </a:rPr>
              <a:t> </a:t>
            </a:r>
          </a:p>
          <a:p>
            <a:pPr marL="0" indent="0" algn="ctr"/>
            <a:r>
              <a:rPr lang="pl-PL" sz="2400" kern="0" dirty="0" smtClean="0">
                <a:latin typeface="Calibri" panose="020F0502020204030204" pitchFamily="34" charset="0"/>
              </a:rPr>
              <a:t>(m.in. serwis informacyjny i infolinia)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pl-PL" sz="2400" kern="0" dirty="0" smtClean="0">
                <a:latin typeface="Calibri" panose="020F0502020204030204" pitchFamily="34" charset="0"/>
              </a:rPr>
              <a:t>Etap II – kampania adresowana do podmiotów</a:t>
            </a:r>
          </a:p>
          <a:p>
            <a:pPr marL="0" indent="0" algn="ctr"/>
            <a:r>
              <a:rPr lang="pl-PL" sz="2400" kern="0" dirty="0" smtClean="0">
                <a:latin typeface="Calibri" panose="020F0502020204030204" pitchFamily="34" charset="0"/>
              </a:rPr>
              <a:t>(m.in. Infolinia, serwis informacyjny, poradnik i broszura, spotkania informacyjne, kampania internetowa, mailing)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pl-PL" sz="2400" kern="0" dirty="0" smtClean="0">
                <a:latin typeface="Calibri" panose="020F0502020204030204" pitchFamily="34" charset="0"/>
              </a:rPr>
              <a:t>Etap III – kampania adresowana do przedsiębiorców</a:t>
            </a:r>
          </a:p>
          <a:p>
            <a:pPr marL="0" indent="0" algn="ctr"/>
            <a:r>
              <a:rPr lang="pl-PL" sz="2400" kern="0" dirty="0">
                <a:latin typeface="Calibri" panose="020F0502020204030204" pitchFamily="34" charset="0"/>
              </a:rPr>
              <a:t>(m.in. Infolinia, serwis </a:t>
            </a:r>
            <a:r>
              <a:rPr lang="pl-PL" sz="2400" kern="0" dirty="0" smtClean="0">
                <a:latin typeface="Calibri" panose="020F0502020204030204" pitchFamily="34" charset="0"/>
              </a:rPr>
              <a:t>informacyjny + warstwa </a:t>
            </a:r>
            <a:r>
              <a:rPr lang="pl-PL" sz="2400" kern="0" dirty="0" err="1" smtClean="0">
                <a:latin typeface="Calibri" panose="020F0502020204030204" pitchFamily="34" charset="0"/>
              </a:rPr>
              <a:t>wiedzowa</a:t>
            </a:r>
            <a:r>
              <a:rPr lang="pl-PL" sz="2400" kern="0" dirty="0" smtClean="0">
                <a:latin typeface="Calibri" panose="020F0502020204030204" pitchFamily="34" charset="0"/>
              </a:rPr>
              <a:t>, </a:t>
            </a:r>
            <a:r>
              <a:rPr lang="pl-PL" sz="2400" kern="0" dirty="0">
                <a:latin typeface="Calibri" panose="020F0502020204030204" pitchFamily="34" charset="0"/>
              </a:rPr>
              <a:t>poradnik i broszura, spotkania </a:t>
            </a:r>
            <a:r>
              <a:rPr lang="pl-PL" sz="2400" kern="0" dirty="0" err="1" smtClean="0">
                <a:latin typeface="Calibri" panose="020F0502020204030204" pitchFamily="34" charset="0"/>
              </a:rPr>
              <a:t>inform</a:t>
            </a:r>
            <a:r>
              <a:rPr lang="pl-PL" sz="2400" kern="0" dirty="0" smtClean="0">
                <a:latin typeface="Calibri" panose="020F0502020204030204" pitchFamily="34" charset="0"/>
              </a:rPr>
              <a:t>., </a:t>
            </a:r>
            <a:r>
              <a:rPr lang="pl-PL" sz="2400" kern="0" dirty="0">
                <a:latin typeface="Calibri" panose="020F0502020204030204" pitchFamily="34" charset="0"/>
              </a:rPr>
              <a:t>kampania </a:t>
            </a:r>
            <a:r>
              <a:rPr lang="pl-PL" sz="2400" kern="0" dirty="0" smtClean="0">
                <a:latin typeface="Calibri" panose="020F0502020204030204" pitchFamily="34" charset="0"/>
              </a:rPr>
              <a:t>www)</a:t>
            </a:r>
          </a:p>
        </p:txBody>
      </p:sp>
    </p:spTree>
    <p:extLst>
      <p:ext uri="{BB962C8B-B14F-4D97-AF65-F5344CB8AC3E}">
        <p14:creationId xmlns:p14="http://schemas.microsoft.com/office/powerpoint/2010/main" val="1064320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755576" y="945130"/>
            <a:ext cx="7772155" cy="4682699"/>
          </a:xfrm>
        </p:spPr>
        <p:txBody>
          <a:bodyPr/>
          <a:lstStyle/>
          <a:p>
            <a:pPr>
              <a:buFont typeface="Wingdings 3" panose="05040102010807070707" pitchFamily="18" charset="2"/>
              <a:buChar char=""/>
            </a:pPr>
            <a:r>
              <a:rPr lang="pl-PL" sz="2000" dirty="0" smtClean="0">
                <a:latin typeface="Calibri" panose="020F0502020204030204" pitchFamily="34" charset="0"/>
              </a:rPr>
              <a:t>Spotkanie konsultacyjne z IZ RPO </a:t>
            </a:r>
            <a:r>
              <a:rPr lang="pl-PL" sz="2000" dirty="0" err="1" smtClean="0">
                <a:latin typeface="Calibri" panose="020F0502020204030204" pitchFamily="34" charset="0"/>
              </a:rPr>
              <a:t>ws</a:t>
            </a:r>
            <a:r>
              <a:rPr lang="pl-PL" sz="2000" dirty="0" smtClean="0">
                <a:latin typeface="Calibri" panose="020F0502020204030204" pitchFamily="34" charset="0"/>
              </a:rPr>
              <a:t>. regulaminu - 4 grudnia 2014 r.</a:t>
            </a:r>
          </a:p>
          <a:p>
            <a:pPr>
              <a:buFont typeface="Wingdings 3" panose="05040102010807070707" pitchFamily="18" charset="2"/>
              <a:buChar char=""/>
            </a:pPr>
            <a:r>
              <a:rPr lang="pl-PL" sz="2000" dirty="0" smtClean="0">
                <a:latin typeface="Calibri" panose="020F0502020204030204" pitchFamily="34" charset="0"/>
              </a:rPr>
              <a:t>Konsultacje otwarte regulaminu – grudzień’14/styczeń’15</a:t>
            </a:r>
          </a:p>
          <a:p>
            <a:pPr>
              <a:buFont typeface="Wingdings 3" panose="05040102010807070707" pitchFamily="18" charset="2"/>
              <a:buChar char=""/>
            </a:pPr>
            <a:r>
              <a:rPr lang="pl-PL" sz="2000" dirty="0" smtClean="0">
                <a:latin typeface="Calibri" panose="020F0502020204030204" pitchFamily="34" charset="0"/>
              </a:rPr>
              <a:t>Testy (serwis info, rejestracja, karta podmiotu) – od 8 grudnia </a:t>
            </a:r>
            <a:r>
              <a:rPr lang="pl-PL" sz="2000" dirty="0">
                <a:latin typeface="Calibri" panose="020F0502020204030204" pitchFamily="34" charset="0"/>
              </a:rPr>
              <a:t>2014 r. </a:t>
            </a:r>
            <a:endParaRPr lang="pl-PL" sz="2000" dirty="0" smtClean="0">
              <a:latin typeface="Calibri" panose="020F0502020204030204" pitchFamily="34" charset="0"/>
            </a:endParaRPr>
          </a:p>
          <a:p>
            <a:pPr>
              <a:buFont typeface="Wingdings 3" panose="05040102010807070707" pitchFamily="18" charset="2"/>
              <a:buChar char=""/>
            </a:pPr>
            <a:r>
              <a:rPr lang="pl-PL" sz="2000" dirty="0" smtClean="0">
                <a:latin typeface="Calibri" panose="020F0502020204030204" pitchFamily="34" charset="0"/>
              </a:rPr>
              <a:t>Aktualizacja i przyjęcie dokumentacji regulującej zasady funkcjonowania RUR – koniec stycznia 2015 r.</a:t>
            </a:r>
          </a:p>
          <a:p>
            <a:pPr>
              <a:buFont typeface="Wingdings 3" panose="05040102010807070707" pitchFamily="18" charset="2"/>
              <a:buChar char=""/>
            </a:pPr>
            <a:r>
              <a:rPr lang="pl-PL" sz="2000" dirty="0" smtClean="0">
                <a:latin typeface="Calibri" panose="020F0502020204030204" pitchFamily="34" charset="0"/>
              </a:rPr>
              <a:t>Uruchomienie działań informacyjnych – styczeń 2015 r. (za pośrednictwem Inwestycjawkadry.pl oraz infolinii)</a:t>
            </a:r>
          </a:p>
          <a:p>
            <a:pPr>
              <a:buFont typeface="Wingdings 3" panose="05040102010807070707" pitchFamily="18" charset="2"/>
              <a:buChar char=""/>
            </a:pPr>
            <a:r>
              <a:rPr lang="pl-PL" sz="2000" dirty="0">
                <a:latin typeface="Calibri" panose="020F0502020204030204" pitchFamily="34" charset="0"/>
              </a:rPr>
              <a:t>Finalizacja uzgodnień z instytucjami </a:t>
            </a:r>
            <a:r>
              <a:rPr lang="pl-PL" sz="2000" dirty="0" err="1">
                <a:latin typeface="Calibri" panose="020F0502020204030204" pitchFamily="34" charset="0"/>
              </a:rPr>
              <a:t>publ</a:t>
            </a:r>
            <a:r>
              <a:rPr lang="pl-PL" sz="2000" dirty="0">
                <a:latin typeface="Calibri" panose="020F0502020204030204" pitchFamily="34" charset="0"/>
              </a:rPr>
              <a:t>. w zakresie integracji systemów (CEIDG, KRS, PESEL, PUE, </a:t>
            </a:r>
            <a:r>
              <a:rPr lang="pl-PL" sz="2000" dirty="0" err="1">
                <a:latin typeface="Calibri" panose="020F0502020204030204" pitchFamily="34" charset="0"/>
              </a:rPr>
              <a:t>ePUAP</a:t>
            </a:r>
            <a:r>
              <a:rPr lang="pl-PL" sz="2000" dirty="0">
                <a:latin typeface="Calibri" panose="020F0502020204030204" pitchFamily="34" charset="0"/>
              </a:rPr>
              <a:t>)</a:t>
            </a:r>
          </a:p>
          <a:p>
            <a:pPr>
              <a:buFont typeface="Wingdings 3" panose="05040102010807070707" pitchFamily="18" charset="2"/>
              <a:buChar char=""/>
            </a:pPr>
            <a:r>
              <a:rPr lang="pl-PL" sz="2000" dirty="0" smtClean="0">
                <a:latin typeface="Calibri" panose="020F0502020204030204" pitchFamily="34" charset="0"/>
              </a:rPr>
              <a:t>Uruchomienie rejestracji podmiotów świadczących usługi rozwojowe – marzec 2015 r.</a:t>
            </a:r>
            <a:endParaRPr lang="pl-PL" sz="2000" dirty="0">
              <a:latin typeface="Calibri" panose="020F0502020204030204" pitchFamily="34" charset="0"/>
            </a:endParaRPr>
          </a:p>
        </p:txBody>
      </p:sp>
      <p:sp>
        <p:nvSpPr>
          <p:cNvPr id="5" name="Tytuł 1"/>
          <p:cNvSpPr txBox="1">
            <a:spLocks/>
          </p:cNvSpPr>
          <p:nvPr/>
        </p:nvSpPr>
        <p:spPr bwMode="auto">
          <a:xfrm>
            <a:off x="755576" y="332656"/>
            <a:ext cx="7772155" cy="611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18" tIns="0" rIns="92018" bIns="46009" numCol="1" anchor="t" anchorCtr="0" compatLnSpc="1">
            <a:prstTxWarp prst="textNoShape">
              <a:avLst/>
            </a:prstTxWarp>
          </a:bodyPr>
          <a:lstStyle>
            <a:lvl1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+mj-lt"/>
                <a:ea typeface="MS PGothic" pitchFamily="34" charset="-128"/>
                <a:cs typeface="Times New Roman" pitchFamily="18" charset="0"/>
              </a:defRPr>
            </a:lvl1pPr>
            <a:lvl2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2pPr>
            <a:lvl3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3pPr>
            <a:lvl4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4pPr>
            <a:lvl5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5pPr>
            <a:lvl6pPr marL="464924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6pPr>
            <a:lvl7pPr marL="929849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7pPr>
            <a:lvl8pPr marL="1394773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8pPr>
            <a:lvl9pPr marL="1859699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9pPr>
          </a:lstStyle>
          <a:p>
            <a:pPr algn="ctr"/>
            <a:r>
              <a:rPr lang="pl-PL" altLang="pl-PL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RUR – najbliższe zadania</a:t>
            </a:r>
            <a:endParaRPr lang="pl-PL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844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827584" y="1916832"/>
            <a:ext cx="7772155" cy="611298"/>
          </a:xfrm>
        </p:spPr>
        <p:txBody>
          <a:bodyPr/>
          <a:lstStyle/>
          <a:p>
            <a:pPr algn="ctr"/>
            <a:r>
              <a:rPr lang="pl-PL" sz="4400" kern="1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Dziękuję </a:t>
            </a:r>
            <a:r>
              <a:rPr lang="pl-PL" sz="4400" kern="1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za uwagę!</a:t>
            </a:r>
          </a:p>
        </p:txBody>
      </p:sp>
      <p:sp>
        <p:nvSpPr>
          <p:cNvPr id="4" name="Tytuł 2"/>
          <p:cNvSpPr txBox="1">
            <a:spLocks/>
          </p:cNvSpPr>
          <p:nvPr/>
        </p:nvSpPr>
        <p:spPr bwMode="auto">
          <a:xfrm>
            <a:off x="827584" y="4149080"/>
            <a:ext cx="7772155" cy="611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18" tIns="0" rIns="92018" bIns="46009" numCol="1" anchor="t" anchorCtr="0" compatLnSpc="1">
            <a:prstTxWarp prst="textNoShape">
              <a:avLst/>
            </a:prstTxWarp>
          </a:bodyPr>
          <a:lstStyle>
            <a:lvl1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+mj-lt"/>
                <a:ea typeface="MS PGothic" pitchFamily="34" charset="-128"/>
                <a:cs typeface="Times New Roman" pitchFamily="18" charset="0"/>
              </a:defRPr>
            </a:lvl1pPr>
            <a:lvl2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2pPr>
            <a:lvl3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3pPr>
            <a:lvl4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4pPr>
            <a:lvl5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5pPr>
            <a:lvl6pPr marL="464924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6pPr>
            <a:lvl7pPr marL="929849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7pPr>
            <a:lvl8pPr marL="1394773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8pPr>
            <a:lvl9pPr marL="1859699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9pPr>
          </a:lstStyle>
          <a:p>
            <a:pPr algn="ctr"/>
            <a:r>
              <a:rPr lang="pl-PL" sz="4400" kern="1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Pytania?</a:t>
            </a:r>
            <a:endParaRPr lang="pl-PL" sz="4400" kern="12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893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747564" y="1412776"/>
            <a:ext cx="7772155" cy="468269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pl-PL" sz="2800" dirty="0" smtClean="0">
                <a:latin typeface="Calibri" panose="020F0502020204030204" pitchFamily="34" charset="0"/>
              </a:rPr>
              <a:t>Przygotowanie założeń merytorycznych </a:t>
            </a:r>
            <a:br>
              <a:rPr lang="pl-PL" sz="2800" dirty="0" smtClean="0">
                <a:latin typeface="Calibri" panose="020F0502020204030204" pitchFamily="34" charset="0"/>
              </a:rPr>
            </a:br>
            <a:r>
              <a:rPr lang="pl-PL" sz="2800" dirty="0" smtClean="0">
                <a:latin typeface="Calibri" panose="020F0502020204030204" pitchFamily="34" charset="0"/>
              </a:rPr>
              <a:t>(Karta podmiotu, Karta usługi, SOUR, Regulamin)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800" dirty="0" smtClean="0">
                <a:latin typeface="Calibri" panose="020F0502020204030204" pitchFamily="34" charset="0"/>
              </a:rPr>
              <a:t>Opracowanie systemu informatycznego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800" dirty="0" smtClean="0">
                <a:latin typeface="Calibri" panose="020F0502020204030204" pitchFamily="34" charset="0"/>
              </a:rPr>
              <a:t>Kampania informacyjna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800" dirty="0" smtClean="0">
                <a:latin typeface="Calibri" panose="020F0502020204030204" pitchFamily="34" charset="0"/>
              </a:rPr>
              <a:t>Harmonogram na najbliższe miesiące</a:t>
            </a:r>
            <a:endParaRPr lang="pl-PL" sz="2800" dirty="0">
              <a:latin typeface="Calibri" panose="020F0502020204030204" pitchFamily="34" charset="0"/>
            </a:endParaRPr>
          </a:p>
        </p:txBody>
      </p:sp>
      <p:sp>
        <p:nvSpPr>
          <p:cNvPr id="5" name="Tytuł 1"/>
          <p:cNvSpPr txBox="1">
            <a:spLocks/>
          </p:cNvSpPr>
          <p:nvPr/>
        </p:nvSpPr>
        <p:spPr bwMode="auto">
          <a:xfrm>
            <a:off x="755576" y="332656"/>
            <a:ext cx="7772155" cy="611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18" tIns="0" rIns="92018" bIns="46009" numCol="1" anchor="t" anchorCtr="0" compatLnSpc="1">
            <a:prstTxWarp prst="textNoShape">
              <a:avLst/>
            </a:prstTxWarp>
          </a:bodyPr>
          <a:lstStyle>
            <a:lvl1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+mj-lt"/>
                <a:ea typeface="MS PGothic" pitchFamily="34" charset="-128"/>
                <a:cs typeface="Times New Roman" pitchFamily="18" charset="0"/>
              </a:defRPr>
            </a:lvl1pPr>
            <a:lvl2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2pPr>
            <a:lvl3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3pPr>
            <a:lvl4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4pPr>
            <a:lvl5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5pPr>
            <a:lvl6pPr marL="464924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6pPr>
            <a:lvl7pPr marL="929849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7pPr>
            <a:lvl8pPr marL="1394773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8pPr>
            <a:lvl9pPr marL="1859699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9pPr>
          </a:lstStyle>
          <a:p>
            <a:pPr algn="ctr"/>
            <a:r>
              <a:rPr lang="pl-PL" altLang="pl-PL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Zakres prezentacji – stan prac nad RUR</a:t>
            </a:r>
            <a:endParaRPr lang="pl-PL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125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747564" y="943954"/>
            <a:ext cx="7772155" cy="5151521"/>
          </a:xfrm>
        </p:spPr>
        <p:txBody>
          <a:bodyPr/>
          <a:lstStyle/>
          <a:p>
            <a:pPr marL="0" indent="0"/>
            <a:r>
              <a:rPr lang="pl-PL" sz="2000" dirty="0" smtClean="0">
                <a:latin typeface="Calibri" panose="020F0502020204030204" pitchFamily="34" charset="0"/>
              </a:rPr>
              <a:t>Dokument stanowiący wykaz kryteriów, jakie musi spełnić podmiot, aby publikować usługi w RUR (w szczególności dofinansowane z EFS)</a:t>
            </a:r>
          </a:p>
          <a:p>
            <a:pPr marL="0" indent="0" algn="ctr"/>
            <a:r>
              <a:rPr lang="pl-PL" sz="2000" b="1" dirty="0" smtClean="0">
                <a:latin typeface="Calibri" panose="020F0502020204030204" pitchFamily="34" charset="0"/>
              </a:rPr>
              <a:t>Status - zaakceptowana przez </a:t>
            </a:r>
            <a:r>
              <a:rPr lang="pl-PL" sz="2000" b="1" dirty="0" err="1" smtClean="0">
                <a:latin typeface="Calibri" panose="020F0502020204030204" pitchFamily="34" charset="0"/>
              </a:rPr>
              <a:t>MIiR</a:t>
            </a:r>
            <a:endParaRPr lang="pl-PL" sz="2000" b="1" dirty="0" smtClean="0">
              <a:latin typeface="Calibri" panose="020F0502020204030204" pitchFamily="34" charset="0"/>
            </a:endParaRPr>
          </a:p>
          <a:p>
            <a:pPr marL="0" indent="0"/>
            <a:r>
              <a:rPr lang="pl-PL" sz="2000" dirty="0" smtClean="0">
                <a:latin typeface="Calibri" panose="020F0502020204030204" pitchFamily="34" charset="0"/>
              </a:rPr>
              <a:t>Konieczne zmiany: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l-PL" sz="2000" dirty="0" smtClean="0">
                <a:latin typeface="Calibri" panose="020F0502020204030204" pitchFamily="34" charset="0"/>
              </a:rPr>
              <a:t>Ośrodki KSU wpisane do rejestru w zakresie doradztwa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l-PL" sz="2000" dirty="0" smtClean="0">
                <a:latin typeface="Calibri" panose="020F0502020204030204" pitchFamily="34" charset="0"/>
              </a:rPr>
              <a:t>inne usługi – kryteria doświadczenia i kadry dot. każdego podrodzaju (np. doradztwo, </a:t>
            </a:r>
            <a:r>
              <a:rPr lang="pl-PL" sz="2000" dirty="0" err="1" smtClean="0">
                <a:latin typeface="Calibri" panose="020F0502020204030204" pitchFamily="34" charset="0"/>
              </a:rPr>
              <a:t>coaching</a:t>
            </a:r>
            <a:r>
              <a:rPr lang="pl-PL" sz="2000" dirty="0" smtClean="0">
                <a:latin typeface="Calibri" panose="020F0502020204030204" pitchFamily="34" charset="0"/>
              </a:rPr>
              <a:t>, e-learning)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l-PL" sz="2000" dirty="0" smtClean="0">
                <a:latin typeface="Calibri" panose="020F0502020204030204" pitchFamily="34" charset="0"/>
              </a:rPr>
              <a:t>Usunięcie certyfikatów deklaratywnych (kryt. wiarygodności nr 5)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l-PL" sz="2000" dirty="0" smtClean="0">
                <a:latin typeface="Calibri" panose="020F0502020204030204" pitchFamily="34" charset="0"/>
              </a:rPr>
              <a:t>dodatkowe obowiązki – zgody na przetwarzanie danych osobowych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l-PL" sz="2000" dirty="0" smtClean="0">
                <a:latin typeface="Calibri" panose="020F0502020204030204" pitchFamily="34" charset="0"/>
              </a:rPr>
              <a:t>porządkowe wynikające z prac nad regulaminem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sz="2000" dirty="0">
              <a:latin typeface="Calibri" panose="020F0502020204030204" pitchFamily="34" charset="0"/>
            </a:endParaRPr>
          </a:p>
        </p:txBody>
      </p:sp>
      <p:sp>
        <p:nvSpPr>
          <p:cNvPr id="5" name="Tytuł 1"/>
          <p:cNvSpPr txBox="1">
            <a:spLocks/>
          </p:cNvSpPr>
          <p:nvPr/>
        </p:nvSpPr>
        <p:spPr bwMode="auto">
          <a:xfrm>
            <a:off x="755576" y="332656"/>
            <a:ext cx="7772155" cy="611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18" tIns="0" rIns="92018" bIns="46009" numCol="1" anchor="t" anchorCtr="0" compatLnSpc="1">
            <a:prstTxWarp prst="textNoShape">
              <a:avLst/>
            </a:prstTxWarp>
          </a:bodyPr>
          <a:lstStyle>
            <a:lvl1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+mj-lt"/>
                <a:ea typeface="MS PGothic" pitchFamily="34" charset="-128"/>
                <a:cs typeface="Times New Roman" pitchFamily="18" charset="0"/>
              </a:defRPr>
            </a:lvl1pPr>
            <a:lvl2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2pPr>
            <a:lvl3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3pPr>
            <a:lvl4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4pPr>
            <a:lvl5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5pPr>
            <a:lvl6pPr marL="464924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6pPr>
            <a:lvl7pPr marL="929849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7pPr>
            <a:lvl8pPr marL="1394773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8pPr>
            <a:lvl9pPr marL="1859699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9pPr>
          </a:lstStyle>
          <a:p>
            <a:pPr algn="ctr"/>
            <a:r>
              <a:rPr lang="pl-PL" altLang="pl-PL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Przygotowanie założeń – Karta podmiotu</a:t>
            </a:r>
            <a:endParaRPr lang="pl-PL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032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 txBox="1">
            <a:spLocks/>
          </p:cNvSpPr>
          <p:nvPr/>
        </p:nvSpPr>
        <p:spPr bwMode="auto">
          <a:xfrm>
            <a:off x="539552" y="332656"/>
            <a:ext cx="8208912" cy="611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18" tIns="0" rIns="92018" bIns="46009" numCol="1" anchor="t" anchorCtr="0" compatLnSpc="1">
            <a:prstTxWarp prst="textNoShape">
              <a:avLst/>
            </a:prstTxWarp>
          </a:bodyPr>
          <a:lstStyle>
            <a:lvl1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+mj-lt"/>
                <a:ea typeface="MS PGothic" pitchFamily="34" charset="-128"/>
                <a:cs typeface="Times New Roman" pitchFamily="18" charset="0"/>
              </a:defRPr>
            </a:lvl1pPr>
            <a:lvl2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2pPr>
            <a:lvl3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3pPr>
            <a:lvl4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4pPr>
            <a:lvl5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5pPr>
            <a:lvl6pPr marL="464924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6pPr>
            <a:lvl7pPr marL="929849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7pPr>
            <a:lvl8pPr marL="1394773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8pPr>
            <a:lvl9pPr marL="1859699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9pPr>
          </a:lstStyle>
          <a:p>
            <a:pPr algn="ctr"/>
            <a:r>
              <a:rPr lang="pl-PL" altLang="pl-PL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Przygotowanie założeń – </a:t>
            </a:r>
            <a:r>
              <a:rPr lang="pl-PL" altLang="pl-PL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Karta Podmiotu (c.d.)</a:t>
            </a:r>
            <a:endParaRPr lang="pl-PL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5" name="Symbol zastępczy zawartości 1"/>
          <p:cNvSpPr txBox="1">
            <a:spLocks/>
          </p:cNvSpPr>
          <p:nvPr/>
        </p:nvSpPr>
        <p:spPr bwMode="auto">
          <a:xfrm>
            <a:off x="796802" y="1340768"/>
            <a:ext cx="7772155" cy="4394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64" tIns="0" rIns="92064" bIns="46032" numCol="1" anchor="t" anchorCtr="0" compatLnSpc="1">
            <a:prstTxWarp prst="textNoShape">
              <a:avLst/>
            </a:prstTxWarp>
          </a:bodyPr>
          <a:lstStyle>
            <a:lvl1pPr indent="0" defTabSz="92062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defRPr sz="2400">
                <a:latin typeface="Calibri" panose="020F0502020204030204" pitchFamily="34" charset="0"/>
                <a:ea typeface="ＭＳ Ｐゴシック" pitchFamily="34" charset="-128"/>
              </a:defRPr>
            </a:lvl1pPr>
            <a:lvl2pPr marL="747802" indent="-287492" defTabSz="92062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C5A"/>
              </a:buClr>
              <a:buSzPct val="90000"/>
              <a:buFont typeface="Wingdings" pitchFamily="2" charset="2"/>
              <a:buChar char="n"/>
              <a:defRPr>
                <a:ea typeface="ＭＳ Ｐゴシック" pitchFamily="34" charset="-128"/>
              </a:defRPr>
            </a:lvl2pPr>
            <a:lvl3pPr marL="1151583" indent="-230963" defTabSz="92062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95A1BD"/>
              </a:buClr>
              <a:buSzPct val="90000"/>
              <a:buFont typeface="Wingdings" pitchFamily="2" charset="2"/>
              <a:buChar char="n"/>
              <a:defRPr>
                <a:ea typeface="ＭＳ Ｐゴシック" pitchFamily="34" charset="-128"/>
              </a:defRPr>
            </a:lvl3pPr>
            <a:lvl4pPr marL="1611892" indent="-230963" defTabSz="92062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B2BACF"/>
              </a:buClr>
              <a:buSzPct val="90000"/>
              <a:buFont typeface="Wingdings" pitchFamily="2" charset="2"/>
              <a:buChar char="n"/>
              <a:defRPr>
                <a:ea typeface="ＭＳ Ｐゴシック" pitchFamily="34" charset="-128"/>
              </a:defRPr>
            </a:lvl4pPr>
            <a:lvl5pPr marL="2072203" indent="-230963" defTabSz="92062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C5A"/>
              </a:buClr>
              <a:buSzPct val="90000"/>
              <a:buFont typeface="Wingdings" pitchFamily="2" charset="2"/>
              <a:buChar char="n"/>
              <a:defRPr>
                <a:ea typeface="ＭＳ Ｐゴシック" pitchFamily="34" charset="-128"/>
              </a:defRPr>
            </a:lvl5pPr>
            <a:lvl6pPr marL="2537358" indent="-230963" defTabSz="92062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C5A"/>
              </a:buClr>
              <a:buSzPct val="90000"/>
              <a:buFont typeface="Wingdings" pitchFamily="2" charset="2"/>
              <a:buChar char="n"/>
            </a:lvl6pPr>
            <a:lvl7pPr marL="3002513" indent="-230963" defTabSz="92062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C5A"/>
              </a:buClr>
              <a:buSzPct val="90000"/>
              <a:buFont typeface="Wingdings" pitchFamily="2" charset="2"/>
              <a:buChar char="n"/>
            </a:lvl7pPr>
            <a:lvl8pPr marL="3467669" indent="-230963" defTabSz="92062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C5A"/>
              </a:buClr>
              <a:buSzPct val="90000"/>
              <a:buFont typeface="Wingdings" pitchFamily="2" charset="2"/>
              <a:buChar char="n"/>
            </a:lvl8pPr>
            <a:lvl9pPr marL="3932824" indent="-230963" defTabSz="92062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C5A"/>
              </a:buClr>
              <a:buSzPct val="90000"/>
              <a:buFont typeface="Wingdings" pitchFamily="2" charset="2"/>
              <a:buChar char="n"/>
            </a:lvl9pPr>
          </a:lstStyle>
          <a:p>
            <a:pPr marL="342900" indent="-342900">
              <a:buFont typeface="Wingdings 2" panose="05020102010507070707" pitchFamily="18" charset="2"/>
              <a:buChar char=""/>
            </a:pPr>
            <a:r>
              <a:rPr lang="pl-PL" dirty="0" smtClean="0"/>
              <a:t>Lista certyfikatów – niezbędna do określenia kryterium wiarygodności nr 5</a:t>
            </a:r>
          </a:p>
          <a:p>
            <a:pPr marL="342900" indent="-342900">
              <a:buFont typeface="Wingdings 2" panose="05020102010507070707" pitchFamily="18" charset="2"/>
              <a:buChar char=""/>
            </a:pPr>
            <a:r>
              <a:rPr lang="pl-PL" dirty="0" smtClean="0"/>
              <a:t>Konieczne dopracowanie definicji oraz zewnętrzna weryfikacja ww. listy przez niezależnych ekspertów</a:t>
            </a:r>
            <a:endParaRPr lang="pl-PL" dirty="0"/>
          </a:p>
          <a:p>
            <a:pPr marL="342900" indent="-342900">
              <a:buFont typeface="Wingdings 2" panose="05020102010507070707" pitchFamily="18" charset="2"/>
              <a:buChar char=""/>
            </a:pPr>
            <a:r>
              <a:rPr lang="pl-PL" dirty="0" smtClean="0"/>
              <a:t>Praca z ekspertami – grudzień’14/styczeń’15</a:t>
            </a:r>
          </a:p>
          <a:p>
            <a:pPr marL="342900" indent="-342900">
              <a:buFont typeface="Wingdings 2" panose="05020102010507070707" pitchFamily="18" charset="2"/>
              <a:buChar char=""/>
            </a:pPr>
            <a:r>
              <a:rPr lang="pl-PL" dirty="0" smtClean="0"/>
              <a:t>Otwarty katalog certyfikatów – rozszerzany na bieżąco decyzją PARP (m.in. na wniosek podmiotów)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44582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747564" y="1412776"/>
            <a:ext cx="7772155" cy="4682699"/>
          </a:xfrm>
        </p:spPr>
        <p:txBody>
          <a:bodyPr/>
          <a:lstStyle/>
          <a:p>
            <a:pPr marL="0" indent="0"/>
            <a:r>
              <a:rPr lang="pl-PL" sz="2400" dirty="0" smtClean="0">
                <a:latin typeface="Calibri" panose="020F0502020204030204" pitchFamily="34" charset="0"/>
              </a:rPr>
              <a:t>Formularz prezentujący zakres informacji dot. pojedynczej usługi planowanej do zrealizowania przez świadczącego usługi rozwojowe</a:t>
            </a:r>
          </a:p>
          <a:p>
            <a:pPr marL="0" indent="0" algn="ctr"/>
            <a:r>
              <a:rPr lang="pl-PL" sz="2400" b="1" dirty="0" smtClean="0">
                <a:latin typeface="Calibri" panose="020F0502020204030204" pitchFamily="34" charset="0"/>
              </a:rPr>
              <a:t>Status - zaakceptowana </a:t>
            </a:r>
            <a:r>
              <a:rPr lang="pl-PL" sz="2400" b="1" dirty="0">
                <a:latin typeface="Calibri" panose="020F0502020204030204" pitchFamily="34" charset="0"/>
              </a:rPr>
              <a:t>przez </a:t>
            </a:r>
            <a:r>
              <a:rPr lang="pl-PL" sz="2400" b="1" dirty="0" smtClean="0">
                <a:latin typeface="Calibri" panose="020F0502020204030204" pitchFamily="34" charset="0"/>
              </a:rPr>
              <a:t>MIR</a:t>
            </a:r>
          </a:p>
          <a:p>
            <a:pPr marL="0" indent="0"/>
            <a:r>
              <a:rPr lang="pl-PL" sz="2400" dirty="0">
                <a:latin typeface="Calibri" panose="020F0502020204030204" pitchFamily="34" charset="0"/>
              </a:rPr>
              <a:t>Konieczne zmiany: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l-PL" sz="2400" dirty="0" smtClean="0">
                <a:latin typeface="Calibri" panose="020F0502020204030204" pitchFamily="34" charset="0"/>
              </a:rPr>
              <a:t>definicja personelu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l-PL" sz="2400" dirty="0" smtClean="0">
                <a:latin typeface="Calibri" panose="020F0502020204030204" pitchFamily="34" charset="0"/>
              </a:rPr>
              <a:t>porządkowe </a:t>
            </a:r>
            <a:r>
              <a:rPr lang="pl-PL" sz="2400" dirty="0">
                <a:latin typeface="Calibri" panose="020F0502020204030204" pitchFamily="34" charset="0"/>
              </a:rPr>
              <a:t>wynikające z prac nad regulaminem</a:t>
            </a:r>
          </a:p>
          <a:p>
            <a:pPr marL="0" indent="0" algn="just"/>
            <a:endParaRPr lang="pl-PL" sz="2400" dirty="0">
              <a:latin typeface="Calibri" panose="020F0502020204030204" pitchFamily="34" charset="0"/>
            </a:endParaRPr>
          </a:p>
        </p:txBody>
      </p:sp>
      <p:sp>
        <p:nvSpPr>
          <p:cNvPr id="5" name="Tytuł 1"/>
          <p:cNvSpPr txBox="1">
            <a:spLocks/>
          </p:cNvSpPr>
          <p:nvPr/>
        </p:nvSpPr>
        <p:spPr bwMode="auto">
          <a:xfrm>
            <a:off x="755576" y="332656"/>
            <a:ext cx="7772155" cy="611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18" tIns="0" rIns="92018" bIns="46009" numCol="1" anchor="t" anchorCtr="0" compatLnSpc="1">
            <a:prstTxWarp prst="textNoShape">
              <a:avLst/>
            </a:prstTxWarp>
          </a:bodyPr>
          <a:lstStyle>
            <a:lvl1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+mj-lt"/>
                <a:ea typeface="MS PGothic" pitchFamily="34" charset="-128"/>
                <a:cs typeface="Times New Roman" pitchFamily="18" charset="0"/>
              </a:defRPr>
            </a:lvl1pPr>
            <a:lvl2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2pPr>
            <a:lvl3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3pPr>
            <a:lvl4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4pPr>
            <a:lvl5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5pPr>
            <a:lvl6pPr marL="464924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6pPr>
            <a:lvl7pPr marL="929849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7pPr>
            <a:lvl8pPr marL="1394773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8pPr>
            <a:lvl9pPr marL="1859699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9pPr>
          </a:lstStyle>
          <a:p>
            <a:pPr algn="ctr"/>
            <a:r>
              <a:rPr lang="pl-PL" altLang="pl-PL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Przygotowanie założeń – Karta </a:t>
            </a:r>
            <a:r>
              <a:rPr lang="pl-PL" altLang="pl-PL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usługi</a:t>
            </a:r>
            <a:endParaRPr lang="pl-PL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032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755575" y="1196752"/>
            <a:ext cx="7772155" cy="4682699"/>
          </a:xfrm>
        </p:spPr>
        <p:txBody>
          <a:bodyPr/>
          <a:lstStyle/>
          <a:p>
            <a:pPr marL="0" indent="0"/>
            <a:r>
              <a:rPr lang="pl-PL" sz="2400" dirty="0" smtClean="0">
                <a:latin typeface="Calibri" panose="020F0502020204030204" pitchFamily="34" charset="0"/>
              </a:rPr>
              <a:t>Dokument opisujący zasady oceny usług rozwojowych, w tym skalę ocen, oraz sposób prezentacji wyników ocen w RUR</a:t>
            </a:r>
          </a:p>
          <a:p>
            <a:pPr marL="0" indent="0" algn="ctr"/>
            <a:r>
              <a:rPr lang="pl-PL" sz="2400" b="1" dirty="0" smtClean="0">
                <a:latin typeface="Calibri" panose="020F0502020204030204" pitchFamily="34" charset="0"/>
              </a:rPr>
              <a:t>Status - zaakceptowana </a:t>
            </a:r>
            <a:r>
              <a:rPr lang="pl-PL" sz="2400" b="1" dirty="0">
                <a:latin typeface="Calibri" panose="020F0502020204030204" pitchFamily="34" charset="0"/>
              </a:rPr>
              <a:t>przez </a:t>
            </a:r>
            <a:r>
              <a:rPr lang="pl-PL" sz="2400" b="1" dirty="0" smtClean="0">
                <a:latin typeface="Calibri" panose="020F0502020204030204" pitchFamily="34" charset="0"/>
              </a:rPr>
              <a:t>MIR</a:t>
            </a:r>
          </a:p>
          <a:p>
            <a:pPr marL="0" indent="0"/>
            <a:r>
              <a:rPr lang="pl-PL" sz="2400" dirty="0" smtClean="0">
                <a:latin typeface="Calibri" panose="020F0502020204030204" pitchFamily="34" charset="0"/>
              </a:rPr>
              <a:t>Konieczne zmiany: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l-PL" sz="2400" dirty="0" smtClean="0">
                <a:latin typeface="Calibri" panose="020F0502020204030204" pitchFamily="34" charset="0"/>
              </a:rPr>
              <a:t>dodanie opisów do skali punktowej w ankiecie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l-PL" sz="2400" dirty="0" smtClean="0">
                <a:latin typeface="Calibri" panose="020F0502020204030204" pitchFamily="34" charset="0"/>
              </a:rPr>
              <a:t>ograniczenie widoczności komentarzy (tylko zainteresowane strony)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l-PL" sz="2400" dirty="0" smtClean="0">
                <a:latin typeface="Calibri" panose="020F0502020204030204" pitchFamily="34" charset="0"/>
              </a:rPr>
              <a:t>porządkowe </a:t>
            </a:r>
            <a:r>
              <a:rPr lang="pl-PL" sz="2400" dirty="0">
                <a:latin typeface="Calibri" panose="020F0502020204030204" pitchFamily="34" charset="0"/>
              </a:rPr>
              <a:t>wynikające z prac nad regulaminem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pl-PL" sz="2400" dirty="0">
              <a:latin typeface="Calibri" panose="020F0502020204030204" pitchFamily="34" charset="0"/>
            </a:endParaRPr>
          </a:p>
        </p:txBody>
      </p:sp>
      <p:sp>
        <p:nvSpPr>
          <p:cNvPr id="5" name="Tytuł 1"/>
          <p:cNvSpPr txBox="1">
            <a:spLocks/>
          </p:cNvSpPr>
          <p:nvPr/>
        </p:nvSpPr>
        <p:spPr bwMode="auto">
          <a:xfrm>
            <a:off x="755576" y="332656"/>
            <a:ext cx="7772155" cy="611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18" tIns="0" rIns="92018" bIns="46009" numCol="1" anchor="t" anchorCtr="0" compatLnSpc="1">
            <a:prstTxWarp prst="textNoShape">
              <a:avLst/>
            </a:prstTxWarp>
          </a:bodyPr>
          <a:lstStyle>
            <a:lvl1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+mj-lt"/>
                <a:ea typeface="MS PGothic" pitchFamily="34" charset="-128"/>
                <a:cs typeface="Times New Roman" pitchFamily="18" charset="0"/>
              </a:defRPr>
            </a:lvl1pPr>
            <a:lvl2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2pPr>
            <a:lvl3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3pPr>
            <a:lvl4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4pPr>
            <a:lvl5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5pPr>
            <a:lvl6pPr marL="464924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6pPr>
            <a:lvl7pPr marL="929849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7pPr>
            <a:lvl8pPr marL="1394773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8pPr>
            <a:lvl9pPr marL="1859699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9pPr>
          </a:lstStyle>
          <a:p>
            <a:pPr algn="ctr"/>
            <a:r>
              <a:rPr lang="pl-PL" altLang="pl-PL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Przygotowanie założeń – </a:t>
            </a:r>
            <a:r>
              <a:rPr lang="pl-PL" altLang="pl-PL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SOUR</a:t>
            </a:r>
            <a:endParaRPr lang="pl-PL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3784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785332" y="1412776"/>
            <a:ext cx="7772155" cy="4682699"/>
          </a:xfrm>
        </p:spPr>
        <p:txBody>
          <a:bodyPr/>
          <a:lstStyle/>
          <a:p>
            <a:pPr marL="0" indent="0"/>
            <a:r>
              <a:rPr lang="pl-PL" sz="2400" dirty="0" smtClean="0">
                <a:latin typeface="Calibri" panose="020F0502020204030204" pitchFamily="34" charset="0"/>
              </a:rPr>
              <a:t>Dokument określający prawa i obowiązki wszystkich użytkowników RUR, obowiązkowa akceptacja przy rejestracji</a:t>
            </a:r>
          </a:p>
          <a:p>
            <a:pPr marL="0" indent="0" algn="ctr"/>
            <a:endParaRPr lang="pl-PL" sz="2400" b="1" dirty="0" smtClean="0">
              <a:latin typeface="Calibri" panose="020F0502020204030204" pitchFamily="34" charset="0"/>
            </a:endParaRPr>
          </a:p>
          <a:p>
            <a:pPr marL="0" indent="0" algn="ctr"/>
            <a:r>
              <a:rPr lang="pl-PL" sz="2400" b="1" dirty="0" smtClean="0">
                <a:latin typeface="Calibri" panose="020F0502020204030204" pitchFamily="34" charset="0"/>
              </a:rPr>
              <a:t>Status – konsultacje z IZ RPO</a:t>
            </a:r>
            <a:endParaRPr lang="pl-PL" sz="2400" b="1" dirty="0">
              <a:latin typeface="Calibri" panose="020F0502020204030204" pitchFamily="34" charset="0"/>
            </a:endParaRPr>
          </a:p>
          <a:p>
            <a:pPr marL="0" indent="0"/>
            <a:endParaRPr lang="pl-PL" sz="2400" dirty="0" smtClean="0">
              <a:latin typeface="Calibri" panose="020F0502020204030204" pitchFamily="34" charset="0"/>
            </a:endParaRPr>
          </a:p>
          <a:p>
            <a:pPr marL="0" indent="0"/>
            <a:r>
              <a:rPr lang="pl-PL" sz="2400" dirty="0" smtClean="0">
                <a:latin typeface="Calibri" panose="020F0502020204030204" pitchFamily="34" charset="0"/>
              </a:rPr>
              <a:t>		Konieczne </a:t>
            </a:r>
            <a:r>
              <a:rPr lang="pl-PL" sz="2400" dirty="0" smtClean="0">
                <a:latin typeface="Calibri" panose="020F0502020204030204" pitchFamily="34" charset="0"/>
              </a:rPr>
              <a:t>zmiany </a:t>
            </a:r>
            <a:endParaRPr lang="pl-PL" sz="2400" dirty="0">
              <a:latin typeface="Calibri" panose="020F0502020204030204" pitchFamily="34" charset="0"/>
            </a:endParaRPr>
          </a:p>
        </p:txBody>
      </p:sp>
      <p:sp>
        <p:nvSpPr>
          <p:cNvPr id="5" name="Tytuł 1"/>
          <p:cNvSpPr txBox="1">
            <a:spLocks/>
          </p:cNvSpPr>
          <p:nvPr/>
        </p:nvSpPr>
        <p:spPr bwMode="auto">
          <a:xfrm>
            <a:off x="755576" y="332656"/>
            <a:ext cx="7772155" cy="611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18" tIns="0" rIns="92018" bIns="46009" numCol="1" anchor="t" anchorCtr="0" compatLnSpc="1">
            <a:prstTxWarp prst="textNoShape">
              <a:avLst/>
            </a:prstTxWarp>
          </a:bodyPr>
          <a:lstStyle>
            <a:lvl1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+mj-lt"/>
                <a:ea typeface="MS PGothic" pitchFamily="34" charset="-128"/>
                <a:cs typeface="Times New Roman" pitchFamily="18" charset="0"/>
              </a:defRPr>
            </a:lvl1pPr>
            <a:lvl2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2pPr>
            <a:lvl3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3pPr>
            <a:lvl4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4pPr>
            <a:lvl5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5pPr>
            <a:lvl6pPr marL="464924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6pPr>
            <a:lvl7pPr marL="929849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7pPr>
            <a:lvl8pPr marL="1394773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8pPr>
            <a:lvl9pPr marL="1859699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9pPr>
          </a:lstStyle>
          <a:p>
            <a:pPr algn="ctr"/>
            <a:r>
              <a:rPr lang="pl-PL" altLang="pl-PL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Przygotowanie założeń – </a:t>
            </a:r>
            <a:r>
              <a:rPr lang="pl-PL" altLang="pl-PL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Regulamin RUR</a:t>
            </a:r>
            <a:endParaRPr lang="pl-PL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851880"/>
            <a:ext cx="1688976" cy="168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784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747564" y="1412776"/>
            <a:ext cx="7772155" cy="468269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pl-PL" sz="2400" dirty="0" smtClean="0">
                <a:latin typeface="Calibri" panose="020F0502020204030204" pitchFamily="34" charset="0"/>
              </a:rPr>
              <a:t>Wykonawca: KAELMO Rafał Moś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400" dirty="0" smtClean="0">
                <a:latin typeface="Calibri" panose="020F0502020204030204" pitchFamily="34" charset="0"/>
              </a:rPr>
              <a:t>Data zawarcia umowy: 22.08.2014 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400" dirty="0" smtClean="0">
                <a:latin typeface="Calibri" panose="020F0502020204030204" pitchFamily="34" charset="0"/>
              </a:rPr>
              <a:t>Etap I (zakończony):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l-PL" sz="2400" dirty="0" smtClean="0">
                <a:latin typeface="Calibri" panose="020F0502020204030204" pitchFamily="34" charset="0"/>
              </a:rPr>
              <a:t>Dokumentacja zarządcza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l-PL" sz="2400" dirty="0" smtClean="0">
                <a:latin typeface="Calibri" panose="020F0502020204030204" pitchFamily="34" charset="0"/>
              </a:rPr>
              <a:t>Analityka -&gt; dokumentacja projektowa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l-PL" sz="2400" dirty="0" smtClean="0">
                <a:latin typeface="Calibri" panose="020F0502020204030204" pitchFamily="34" charset="0"/>
              </a:rPr>
              <a:t>Projekt funkcjonalny i graficzny</a:t>
            </a:r>
            <a:endParaRPr lang="pl-PL" sz="2400" dirty="0">
              <a:latin typeface="Calibri" panose="020F0502020204030204" pitchFamily="34" charset="0"/>
            </a:endParaRPr>
          </a:p>
        </p:txBody>
      </p:sp>
      <p:sp>
        <p:nvSpPr>
          <p:cNvPr id="5" name="Tytuł 1"/>
          <p:cNvSpPr txBox="1">
            <a:spLocks/>
          </p:cNvSpPr>
          <p:nvPr/>
        </p:nvSpPr>
        <p:spPr bwMode="auto">
          <a:xfrm>
            <a:off x="755576" y="332656"/>
            <a:ext cx="7772155" cy="611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18" tIns="0" rIns="92018" bIns="46009" numCol="1" anchor="t" anchorCtr="0" compatLnSpc="1">
            <a:prstTxWarp prst="textNoShape">
              <a:avLst/>
            </a:prstTxWarp>
          </a:bodyPr>
          <a:lstStyle>
            <a:lvl1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+mj-lt"/>
                <a:ea typeface="MS PGothic" pitchFamily="34" charset="-128"/>
                <a:cs typeface="Times New Roman" pitchFamily="18" charset="0"/>
              </a:defRPr>
            </a:lvl1pPr>
            <a:lvl2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2pPr>
            <a:lvl3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3pPr>
            <a:lvl4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4pPr>
            <a:lvl5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5pPr>
            <a:lvl6pPr marL="464924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6pPr>
            <a:lvl7pPr marL="929849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7pPr>
            <a:lvl8pPr marL="1394773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8pPr>
            <a:lvl9pPr marL="1859699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9pPr>
          </a:lstStyle>
          <a:p>
            <a:pPr algn="ctr"/>
            <a:r>
              <a:rPr lang="pl-PL" altLang="pl-PL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System informatyczny RUR1.0</a:t>
            </a:r>
            <a:endParaRPr lang="pl-PL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032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747564" y="1412776"/>
            <a:ext cx="7772155" cy="468269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pl-PL" sz="2400" dirty="0" smtClean="0">
                <a:latin typeface="Calibri" panose="020F0502020204030204" pitchFamily="34" charset="0"/>
              </a:rPr>
              <a:t>Etap II (w trakcie realizacji – zakończenie 31.03.2015):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l-PL" sz="2400" dirty="0" smtClean="0">
                <a:latin typeface="Calibri" panose="020F0502020204030204" pitchFamily="34" charset="0"/>
              </a:rPr>
              <a:t>Moduł rejestracji użytkowników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l-PL" sz="2400" dirty="0" smtClean="0">
                <a:latin typeface="Calibri" panose="020F0502020204030204" pitchFamily="34" charset="0"/>
              </a:rPr>
              <a:t>Karta podmiotu i jej weryfikacja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l-PL" sz="2400" dirty="0" smtClean="0">
                <a:latin typeface="Calibri" panose="020F0502020204030204" pitchFamily="34" charset="0"/>
              </a:rPr>
              <a:t>Karta usługi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l-PL" sz="2400" dirty="0" smtClean="0">
                <a:latin typeface="Calibri" panose="020F0502020204030204" pitchFamily="34" charset="0"/>
              </a:rPr>
              <a:t>Serwis informacyjny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l-PL" sz="2400" dirty="0" smtClean="0">
                <a:latin typeface="Calibri" panose="020F0502020204030204" pitchFamily="34" charset="0"/>
              </a:rPr>
              <a:t>Migracja danych z </a:t>
            </a:r>
            <a:r>
              <a:rPr lang="pl-PL" sz="2400" dirty="0" err="1" smtClean="0">
                <a:latin typeface="Calibri" panose="020F0502020204030204" pitchFamily="34" charset="0"/>
              </a:rPr>
              <a:t>IwK</a:t>
            </a:r>
            <a:endParaRPr lang="pl-PL" sz="2400" dirty="0">
              <a:latin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pl-PL" sz="2400" dirty="0" smtClean="0">
                <a:latin typeface="Calibri" panose="020F0502020204030204" pitchFamily="34" charset="0"/>
              </a:rPr>
              <a:t>Panel administracyjny, pomoc, zgłaszanie błędów etc.</a:t>
            </a:r>
          </a:p>
        </p:txBody>
      </p:sp>
      <p:sp>
        <p:nvSpPr>
          <p:cNvPr id="5" name="Tytuł 1"/>
          <p:cNvSpPr txBox="1">
            <a:spLocks/>
          </p:cNvSpPr>
          <p:nvPr/>
        </p:nvSpPr>
        <p:spPr bwMode="auto">
          <a:xfrm>
            <a:off x="755576" y="332656"/>
            <a:ext cx="7772155" cy="611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18" tIns="0" rIns="92018" bIns="46009" numCol="1" anchor="t" anchorCtr="0" compatLnSpc="1">
            <a:prstTxWarp prst="textNoShape">
              <a:avLst/>
            </a:prstTxWarp>
          </a:bodyPr>
          <a:lstStyle>
            <a:lvl1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+mj-lt"/>
                <a:ea typeface="MS PGothic" pitchFamily="34" charset="-128"/>
                <a:cs typeface="Times New Roman" pitchFamily="18" charset="0"/>
              </a:defRPr>
            </a:lvl1pPr>
            <a:lvl2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2pPr>
            <a:lvl3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3pPr>
            <a:lvl4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4pPr>
            <a:lvl5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5pPr>
            <a:lvl6pPr marL="464924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6pPr>
            <a:lvl7pPr marL="929849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7pPr>
            <a:lvl8pPr marL="1394773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8pPr>
            <a:lvl9pPr marL="1859699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9pPr>
          </a:lstStyle>
          <a:p>
            <a:pPr algn="ctr"/>
            <a:r>
              <a:rPr lang="pl-PL" altLang="pl-PL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System informatyczny RUR1.0 – c.d.</a:t>
            </a:r>
            <a:endParaRPr lang="pl-PL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844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4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4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4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4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1769</TotalTime>
  <Words>570</Words>
  <Application>Microsoft Office PowerPoint</Application>
  <PresentationFormat>Pokaz na ekranie (4:3)</PresentationFormat>
  <Paragraphs>93</Paragraphs>
  <Slides>13</Slides>
  <Notes>10</Notes>
  <HiddenSlides>0</HiddenSlides>
  <MMClips>0</MMClips>
  <ScaleCrop>false</ScaleCrop>
  <HeadingPairs>
    <vt:vector size="4" baseType="variant">
      <vt:variant>
        <vt:lpstr>Motyw</vt:lpstr>
      </vt:variant>
      <vt:variant>
        <vt:i4>2</vt:i4>
      </vt:variant>
      <vt:variant>
        <vt:lpstr>Tytuły slajdów</vt:lpstr>
      </vt:variant>
      <vt:variant>
        <vt:i4>13</vt:i4>
      </vt:variant>
    </vt:vector>
  </HeadingPairs>
  <TitlesOfParts>
    <vt:vector size="15" baseType="lpstr">
      <vt:lpstr>Blank Presentation</vt:lpstr>
      <vt:lpstr>2_Blank Presentation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Dziękuję za uwagę!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Popławska Agnieszka</dc:creator>
  <cp:lastModifiedBy>Kamiński Rafał</cp:lastModifiedBy>
  <cp:revision>120</cp:revision>
  <cp:lastPrinted>2014-12-02T17:45:34Z</cp:lastPrinted>
  <dcterms:created xsi:type="dcterms:W3CDTF">2014-08-21T07:08:16Z</dcterms:created>
  <dcterms:modified xsi:type="dcterms:W3CDTF">2014-12-03T08:02:11Z</dcterms:modified>
</cp:coreProperties>
</file>